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93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30"/>
    <p:restoredTop sz="98111"/>
  </p:normalViewPr>
  <p:slideViewPr>
    <p:cSldViewPr snapToGrid="0" snapToObjects="1">
      <p:cViewPr varScale="1">
        <p:scale>
          <a:sx n="68" d="100"/>
          <a:sy n="68" d="100"/>
        </p:scale>
        <p:origin x="77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95BB46-BAA4-044B-81B0-23F6C22FAB16}" type="datetimeFigureOut">
              <a:rPr lang="en-US" smtClean="0"/>
              <a:pPr/>
              <a:t>9/9/2024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8A808-E505-694D-8DDB-27FC6B82F7C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076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1C93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E0C060BE-1C5E-994F-9E9B-67AFC719FFB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24478"/>
            <a:ext cx="12192000" cy="103352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6EC51B7-45FC-A840-AF66-65B08C3D0E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23883" y="3843491"/>
            <a:ext cx="2971356" cy="22226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378AAA8-8389-B540-8643-DD776C71AF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77038" y="6219825"/>
            <a:ext cx="4437924" cy="340344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F844BEB-3808-254F-9FB6-B5860CABC1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852959"/>
            <a:ext cx="9144000" cy="64337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98BC5-FA3D-AA43-8192-E98BC173C8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6EBB62E-B86E-1B49-8A5F-456A73BC5252}" type="datetime2">
              <a:rPr lang="en-GB" smtClean="0"/>
              <a:pPr/>
              <a:t>Monday, 09 September 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1CBE6-71D3-664F-9CD5-3AD6E101A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E985AF-4B6A-B243-A4CE-9940560B8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300A26-93C3-8E40-876A-EE4CC13CDF6C}"/>
              </a:ext>
            </a:extLst>
          </p:cNvPr>
          <p:cNvSpPr txBox="1"/>
          <p:nvPr userDrawn="1"/>
        </p:nvSpPr>
        <p:spPr>
          <a:xfrm>
            <a:off x="0" y="3407290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i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Melling Primary School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5146D58-04B6-9547-8AE8-D28962E60D1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849942" y="684781"/>
            <a:ext cx="2492115" cy="249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208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5767231-D20C-C24A-97C5-33D005D1627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51A13C0-E84C-2447-AF5C-C97D2A4508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4640E0-503D-7B44-A3B9-0FDB5481CF1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14FF968-678B-684C-B585-5047D26F1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D3ED6-514C-0942-95C3-1535CBFA06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CDFCCC-9C05-124C-8534-C3A3FECA07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382F2-CFD0-4046-A743-B20FBB230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AB5F3-00CC-BC4A-99EF-48317F86A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C73546-50C2-BC47-A7D2-B0FC80E51DB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649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D79DA54-23E4-4E44-9752-B97DB046D0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D9A24F-5A24-564F-B758-32519B3D4A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9B48AD-D9A0-3A45-A98A-E25D177E3EA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01261E-D54D-F749-8D51-876440DC0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06FC4A-EE52-DC47-AFBD-196CDA4BE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80B7EC-2D55-D642-BBB5-75759E6A43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FA34730-C357-2C4A-8814-1C1AB2E0C316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5351A-CB90-E048-B13A-2F1144D4B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E54082-FFF6-854F-A5FC-396644E5C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797945-7C27-D446-A74B-5DB247C03B8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209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B322057-13B9-3740-AEB4-B9D905278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A90BA42-8F6D-5A40-9198-C29AA6DD43B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8A84A2-3765-4442-ACE5-6AC98416FCD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BCD3B-DE42-584B-B32C-FF331FB6A0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07712B-786C-CF46-83A3-89E477A79D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27BD85-6406-7849-9896-B7F4ED79DD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2B7137-A4C0-4D46-B3DD-83763C3194AE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5998B2-7D32-E343-9CE2-A628EC516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0A15D4-FC94-7F42-A25D-77B3052EE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3A881A-4519-C34F-A312-E83CD9698D8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222739EA-BC93-7049-918C-4B271B7E7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594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76CD4ED-452D-F546-B8CC-10735C048F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CE4907B-C706-1744-9C3E-465B25530A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E859AAE-21A5-8048-B62C-24BDD88D153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4BD1FB-72E5-284A-B625-5A3A46C290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A93D59-8F14-8D4C-A986-5A1656A9BE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695D38-7F3D-F140-AF03-A7196DF34A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521CD1-6245-314E-9CC6-91480BAF3F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EA18E0-80A8-A04A-87BC-5C0B7A75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F4B77-DF62-7C45-BF87-5556E5B577D2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7E66D0-7396-B64E-92E1-8F185A05C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CF9EAD-E49D-BD44-BCB0-FCFB17314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A4E0070-4EC8-F04D-AD88-6AF0C290C7B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C8D33EFD-3B64-5147-A643-CB197586E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407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59D85D-E1EB-A241-A74B-28E868762A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9F2607-6354-0D4D-B57A-3195620A42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4B3C9FB-0336-544E-8C16-D825F8D7B7F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A987F-D9DE-2A48-ACBE-44B947FF57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CFFECB-1FDC-1145-96F3-F8818C6BF843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597E87-5403-2349-9675-473ECE62F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CA908F-7956-5A4F-9AC1-4EAE1A02B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FE767F-E09C-DC4F-9422-DE17329A6E9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DD860AC9-D14F-884B-8F2F-4107D7B9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759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65A78D9-26D7-CA4C-99EC-0C888859D4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F44A3C-046D-DF46-B07C-733E1C2775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BC1AC4-F939-A842-9792-6AA51DD90A8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CC366F-DCCE-674D-ABF4-B18F938113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A7D8F0-4744-E243-8CB7-41B93696560E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16A805-63ED-7942-BF5E-1DC4B8600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AD35E-77A9-F346-98EF-319D1DC56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30E475-1A9A-C140-9C7B-1ACAF90ED22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604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828E111-B442-154A-9156-A1A03DCC2C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2BDEB5-55EF-3845-865C-2EB256DBF83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B23E07F-E090-8B43-B90C-D495F7AEFF4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1742E2-A9D3-6B40-912D-9A5D5ED7E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548122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7672A-2314-A440-BCED-35A70F3D6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B9638-0325-AE4B-9082-6B29945957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429000"/>
            <a:ext cx="3932237" cy="24399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3283E-F97F-2F43-8227-5ACD8A6E5A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ACEE371-D20E-224F-AC8D-B51765DB70B0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77455-A0F4-D54B-928A-50F3CEDF7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5CDC67-DDBF-2544-B776-107D67A04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870A372-9F56-0546-8A4D-7D92FB1E8DB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319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9705D3F-4D36-654B-B356-1BA4D25419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8950B7-18D5-234E-A3C9-F3044F85A10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8F32EB-2233-B144-8F67-AB224AEFD5D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4933FA-60CB-0642-8522-9AB9B2A170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A2E64-06F9-8E4F-8C07-86A91C07F4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B6B509E-44E7-8A49-BDF8-F3B9F1AF231D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61269-63E8-9B40-B042-61CD43BEF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1EFEF3-4AA1-1843-B7E2-EEA214030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294DB5-37A5-844B-BB06-613C477EE6C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CCB6C44-84C3-634C-B44B-A8B5F600E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548122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283EF92-AD5E-F844-878B-0291625DCF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429000"/>
            <a:ext cx="3932237" cy="24399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6242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C088629-4ED0-354B-B7A3-C566B0E7D9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82FFDDD-E6B3-E44C-A39D-FD201CC83F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4047846-0F78-D045-9631-7A17EC78D7D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B02355-BA39-DE40-9F7E-D3FCACB18A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57B74-736D-1D4A-85D3-8B81D9BA44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BBAEEC-AE4C-1046-A319-E33DA5FA8128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2FB40-2120-4042-B374-2C68686C3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446C94-EB08-FA42-BA3E-70DA844D0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3E9301-391D-3945-8597-55030AD5E62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E500C674-4AD5-DF4E-B816-D5669848C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318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5CA0118-B5FF-3445-9C89-5FDC2DFF48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88B71F-30D9-3B46-9827-1769048E093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9BB7097-EFE3-5646-BF16-71000E4581E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3B0CB8-E7AE-5142-8797-C81AC890B4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2DE51F-9C36-4C4F-99EF-9EC879C65E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F7CCCA-553E-FD46-BD0A-B1A02BF2EC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021316-81A0-6045-ACB6-433C07D57C56}" type="datetime2">
              <a:rPr lang="en-GB" smtClean="0"/>
              <a:pPr/>
              <a:t>Monday, 09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92405F-64B9-2B4A-84E6-0EDD25661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CDD74-5B1B-1745-96A1-26F6B63CF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97FE0C-BA7E-3C43-AC24-46ECD84FEAC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24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351A5106-D123-5041-9886-7F8870671594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5000"/>
          </a:blip>
          <a:stretch>
            <a:fillRect/>
          </a:stretch>
        </p:blipFill>
        <p:spPr>
          <a:xfrm>
            <a:off x="1179417" y="365126"/>
            <a:ext cx="8634774" cy="6459082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7CDB3-0F3C-B34B-87D5-F5D2A26FE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AFCCA54-A691-FA44-B13A-E1C2662FF3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www.mellingprimaryschool.co.uk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15114CB6-9431-CB47-9F5F-FBD698F79B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B708B6B-0B3A-424A-B49F-BC8AA3E0F0A8}" type="datetime2">
              <a:rPr lang="en-GB" smtClean="0"/>
              <a:pPr/>
              <a:t>Monday, 09 September 2024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66C79E9-C8E9-8A4C-9BB1-58CC0E96F5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3CCC296A-F684-854C-B7D5-AF38AC6F77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211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y5.melling@schools.sefton.gov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400" b="1"/>
              <a:t>Year 4 </a:t>
            </a:r>
            <a:r>
              <a:rPr lang="en-GB" sz="4400" b="1" dirty="0"/>
              <a:t>Meet the Teacher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3456" y="115152"/>
            <a:ext cx="9000344" cy="681250"/>
          </a:xfrm>
        </p:spPr>
        <p:txBody>
          <a:bodyPr/>
          <a:lstStyle/>
          <a:p>
            <a:r>
              <a:rPr lang="en-GB" b="1" dirty="0"/>
              <a:t>YEAR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085" y="1592852"/>
            <a:ext cx="11042715" cy="4584111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Topics: see curriculum map</a:t>
            </a:r>
          </a:p>
          <a:p>
            <a:r>
              <a:rPr lang="en-GB" dirty="0"/>
              <a:t>Reading </a:t>
            </a:r>
            <a:r>
              <a:rPr lang="en-GB" sz="2000" dirty="0"/>
              <a:t>(3 read: decode, fluency, understanding</a:t>
            </a:r>
            <a:r>
              <a:rPr lang="en-GB" sz="2100" dirty="0"/>
              <a:t>)</a:t>
            </a:r>
            <a:r>
              <a:rPr lang="en-GB" dirty="0"/>
              <a:t>; class reading/ home reading</a:t>
            </a:r>
          </a:p>
          <a:p>
            <a:r>
              <a:rPr lang="en-GB" dirty="0"/>
              <a:t>Homework: Spelling/ </a:t>
            </a:r>
            <a:r>
              <a:rPr lang="en-GB"/>
              <a:t>TTRockstars </a:t>
            </a:r>
            <a:r>
              <a:rPr lang="en-GB" dirty="0"/>
              <a:t>daily. Maths and Grammar – Given out Thursday and to be completed by the following Thursday. Reading – minimum of 3 reads each week. Daily read is the ideal.</a:t>
            </a:r>
          </a:p>
          <a:p>
            <a:r>
              <a:rPr lang="en-GB" dirty="0"/>
              <a:t>Spelling Test – Monday any misspellings to be practised again.</a:t>
            </a:r>
          </a:p>
          <a:p>
            <a:r>
              <a:rPr lang="en-GB" dirty="0"/>
              <a:t>P.E. –  Monday and Wednesday (Monday will change to Friday when they go swimming in November)</a:t>
            </a:r>
          </a:p>
          <a:p>
            <a:r>
              <a:rPr lang="en-GB" dirty="0"/>
              <a:t>Attendance &amp; Punctuality – absence reporting/ need to be at the door by 8.50 am</a:t>
            </a:r>
          </a:p>
          <a:p>
            <a:r>
              <a:rPr lang="en-GB" dirty="0"/>
              <a:t>Email </a:t>
            </a:r>
            <a:r>
              <a:rPr lang="en-GB" dirty="0">
                <a:hlinkClick r:id="rId2"/>
              </a:rPr>
              <a:t>y4.melling@schools.sefton.gov.uk</a:t>
            </a:r>
            <a:r>
              <a:rPr lang="en-GB" dirty="0"/>
              <a:t> </a:t>
            </a:r>
          </a:p>
          <a:p>
            <a:r>
              <a:rPr lang="en-GB" dirty="0"/>
              <a:t>Reminders: named clothing; drinks; healthy snacks; jewellery; make-up, </a:t>
            </a:r>
          </a:p>
          <a:p>
            <a:pPr marL="0" indent="0">
              <a:buNone/>
            </a:pPr>
            <a:r>
              <a:rPr lang="en-GB" dirty="0"/>
              <a:t>nail varnish &amp; tattoos; PTFA; class newsletter; website; E-safety, chewing gum</a:t>
            </a: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Team work/Concerns     Questions ?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09 September 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556A2E0-C965-410D-AD89-1C6F562AA3ED}"/>
              </a:ext>
            </a:extLst>
          </p:cNvPr>
          <p:cNvSpPr txBox="1">
            <a:spLocks/>
          </p:cNvSpPr>
          <p:nvPr/>
        </p:nvSpPr>
        <p:spPr>
          <a:xfrm>
            <a:off x="4196499" y="136525"/>
            <a:ext cx="11042715" cy="14563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 </a:t>
            </a:r>
            <a:r>
              <a:rPr lang="en-GB" sz="2400" dirty="0"/>
              <a:t>Staff	 - Mrs Toborne, Miss Riley, Miss Wood (Mr </a:t>
            </a:r>
            <a:r>
              <a:rPr lang="en-GB" sz="2400" dirty="0" err="1"/>
              <a:t>Jambors</a:t>
            </a:r>
            <a:r>
              <a:rPr lang="en-GB" sz="2400" dirty="0"/>
              <a:t>)		</a:t>
            </a:r>
          </a:p>
          <a:p>
            <a:r>
              <a:rPr lang="en-GB" sz="2400" dirty="0"/>
              <a:t> The Melling Way &amp; behaviour system   </a:t>
            </a:r>
          </a:p>
          <a:p>
            <a:r>
              <a:rPr lang="en-GB" sz="2400" dirty="0"/>
              <a:t>Structure of the day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elling Primary School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84785E4F-8D87-6C48-8AEC-C9EBE9F0B8E3}" vid="{3AFA93B4-56F0-AC49-8E23-967C54D446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Melling Primary School</Template>
  <TotalTime>118</TotalTime>
  <Words>202</Words>
  <Application>Microsoft Office PowerPoint</Application>
  <PresentationFormat>Widescreen</PresentationFormat>
  <Paragraphs>18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Melling Primary School</vt:lpstr>
      <vt:lpstr>PowerPoint Presentation</vt:lpstr>
      <vt:lpstr>YEAR 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L Toborne</cp:lastModifiedBy>
  <cp:revision>9</cp:revision>
  <dcterms:created xsi:type="dcterms:W3CDTF">2021-09-06T15:49:12Z</dcterms:created>
  <dcterms:modified xsi:type="dcterms:W3CDTF">2024-09-09T20:33:05Z</dcterms:modified>
</cp:coreProperties>
</file>