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81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6699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27" autoAdjust="0"/>
    <p:restoredTop sz="94662" autoAdjust="0"/>
  </p:normalViewPr>
  <p:slideViewPr>
    <p:cSldViewPr snapToGrid="0">
      <p:cViewPr varScale="1">
        <p:scale>
          <a:sx n="108" d="100"/>
          <a:sy n="108" d="100"/>
        </p:scale>
        <p:origin x="1410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1BF5D-FCB1-4F6A-96AA-C667DF93DFD1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FE116-9123-42C2-A7F7-3344520112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774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44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939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66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144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930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406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97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117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990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418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335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14220-1926-486A-A5B9-09296B706160}" type="datetimeFigureOut">
              <a:rPr lang="en-US" smtClean="0"/>
              <a:pPr/>
              <a:t>9/12/2022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8CF49-1293-4971-8E0E-B2B64D5CC1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33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6699FF"/>
            </a:gs>
            <a:gs pos="0">
              <a:schemeClr val="bg1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7"/>
          <p:cNvGrpSpPr/>
          <p:nvPr/>
        </p:nvGrpSpPr>
        <p:grpSpPr>
          <a:xfrm>
            <a:off x="2546612" y="27856"/>
            <a:ext cx="3899225" cy="6946212"/>
            <a:chOff x="1376440" y="-11260"/>
            <a:chExt cx="5893626" cy="6880175"/>
          </a:xfrm>
        </p:grpSpPr>
        <p:grpSp>
          <p:nvGrpSpPr>
            <p:cNvPr id="5" name="Group 21"/>
            <p:cNvGrpSpPr/>
            <p:nvPr/>
          </p:nvGrpSpPr>
          <p:grpSpPr>
            <a:xfrm>
              <a:off x="1376440" y="-11260"/>
              <a:ext cx="5893626" cy="6880175"/>
              <a:chOff x="1376440" y="-11260"/>
              <a:chExt cx="5893626" cy="6880175"/>
            </a:xfrm>
          </p:grpSpPr>
          <p:grpSp>
            <p:nvGrpSpPr>
              <p:cNvPr id="7" name="Group 2"/>
              <p:cNvGrpSpPr/>
              <p:nvPr/>
            </p:nvGrpSpPr>
            <p:grpSpPr>
              <a:xfrm>
                <a:off x="3198704" y="-11260"/>
                <a:ext cx="2896420" cy="6880175"/>
                <a:chOff x="3198704" y="-11260"/>
                <a:chExt cx="2896420" cy="6880175"/>
              </a:xfrm>
            </p:grpSpPr>
            <p:grpSp>
              <p:nvGrpSpPr>
                <p:cNvPr id="8" name="Group 1"/>
                <p:cNvGrpSpPr/>
                <p:nvPr/>
              </p:nvGrpSpPr>
              <p:grpSpPr>
                <a:xfrm>
                  <a:off x="3198704" y="0"/>
                  <a:ext cx="2896420" cy="6857655"/>
                  <a:chOff x="3198704" y="0"/>
                  <a:chExt cx="2896420" cy="6857655"/>
                </a:xfrm>
              </p:grpSpPr>
              <p:sp>
                <p:nvSpPr>
                  <p:cNvPr id="17" name="Freeform 16"/>
                  <p:cNvSpPr/>
                  <p:nvPr/>
                </p:nvSpPr>
                <p:spPr>
                  <a:xfrm>
                    <a:off x="3198704" y="0"/>
                    <a:ext cx="1500758" cy="6857655"/>
                  </a:xfrm>
                  <a:custGeom>
                    <a:avLst/>
                    <a:gdLst>
                      <a:gd name="connsiteX0" fmla="*/ 1115547 w 1500758"/>
                      <a:gd name="connsiteY0" fmla="*/ 0 h 6857655"/>
                      <a:gd name="connsiteX1" fmla="*/ 1201272 w 1500758"/>
                      <a:gd name="connsiteY1" fmla="*/ 0 h 6857655"/>
                      <a:gd name="connsiteX2" fmla="*/ 954451 w 1500758"/>
                      <a:gd name="connsiteY2" fmla="*/ 2877913 h 6857655"/>
                      <a:gd name="connsiteX3" fmla="*/ 546979 w 1500758"/>
                      <a:gd name="connsiteY3" fmla="*/ 6709695 h 6857655"/>
                      <a:gd name="connsiteX4" fmla="*/ 644758 w 1500758"/>
                      <a:gd name="connsiteY4" fmla="*/ 6857477 h 6857655"/>
                      <a:gd name="connsiteX5" fmla="*/ 559151 w 1500758"/>
                      <a:gd name="connsiteY5" fmla="*/ 6857655 h 6857655"/>
                      <a:gd name="connsiteX6" fmla="*/ 868726 w 1500758"/>
                      <a:gd name="connsiteY6" fmla="*/ 2877913 h 6857655"/>
                      <a:gd name="connsiteX7" fmla="*/ 1115547 w 1500758"/>
                      <a:gd name="connsiteY7" fmla="*/ 0 h 68576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1500758" h="6857655">
                        <a:moveTo>
                          <a:pt x="1115547" y="0"/>
                        </a:moveTo>
                        <a:lnTo>
                          <a:pt x="1201272" y="0"/>
                        </a:lnTo>
                        <a:cubicBezTo>
                          <a:pt x="1725597" y="1099090"/>
                          <a:pt x="1509452" y="1778823"/>
                          <a:pt x="954451" y="2877913"/>
                        </a:cubicBezTo>
                        <a:cubicBezTo>
                          <a:pt x="319529" y="4011690"/>
                          <a:pt x="-409622" y="5191770"/>
                          <a:pt x="546979" y="6709695"/>
                        </a:cubicBezTo>
                        <a:lnTo>
                          <a:pt x="644758" y="6857477"/>
                        </a:lnTo>
                        <a:lnTo>
                          <a:pt x="559151" y="6857655"/>
                        </a:lnTo>
                        <a:cubicBezTo>
                          <a:pt x="-542487" y="5267952"/>
                          <a:pt x="213322" y="4048263"/>
                          <a:pt x="868726" y="2877913"/>
                        </a:cubicBezTo>
                        <a:cubicBezTo>
                          <a:pt x="1423727" y="1778823"/>
                          <a:pt x="1639872" y="1099090"/>
                          <a:pt x="111554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 w="63500"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6" name="Freeform 15"/>
                  <p:cNvSpPr/>
                  <p:nvPr/>
                </p:nvSpPr>
                <p:spPr>
                  <a:xfrm>
                    <a:off x="3919662" y="0"/>
                    <a:ext cx="2175462" cy="6857655"/>
                  </a:xfrm>
                  <a:custGeom>
                    <a:avLst/>
                    <a:gdLst>
                      <a:gd name="connsiteX0" fmla="*/ 1621235 w 2175462"/>
                      <a:gd name="connsiteY0" fmla="*/ 0 h 6857655"/>
                      <a:gd name="connsiteX1" fmla="*/ 1706960 w 2175462"/>
                      <a:gd name="connsiteY1" fmla="*/ 0 h 6857655"/>
                      <a:gd name="connsiteX2" fmla="*/ 1322084 w 2175462"/>
                      <a:gd name="connsiteY2" fmla="*/ 3313711 h 6857655"/>
                      <a:gd name="connsiteX3" fmla="*/ 2175462 w 2175462"/>
                      <a:gd name="connsiteY3" fmla="*/ 6853121 h 6857655"/>
                      <a:gd name="connsiteX4" fmla="*/ 118 w 2175462"/>
                      <a:gd name="connsiteY4" fmla="*/ 6857655 h 6857655"/>
                      <a:gd name="connsiteX5" fmla="*/ 0 w 2175462"/>
                      <a:gd name="connsiteY5" fmla="*/ 6857477 h 6857655"/>
                      <a:gd name="connsiteX6" fmla="*/ 2089737 w 2175462"/>
                      <a:gd name="connsiteY6" fmla="*/ 6853121 h 6857655"/>
                      <a:gd name="connsiteX7" fmla="*/ 1236359 w 2175462"/>
                      <a:gd name="connsiteY7" fmla="*/ 3313711 h 6857655"/>
                      <a:gd name="connsiteX8" fmla="*/ 1621235 w 2175462"/>
                      <a:gd name="connsiteY8" fmla="*/ 0 h 685765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2175462" h="6857655">
                        <a:moveTo>
                          <a:pt x="1621235" y="0"/>
                        </a:moveTo>
                        <a:lnTo>
                          <a:pt x="1706960" y="0"/>
                        </a:lnTo>
                        <a:cubicBezTo>
                          <a:pt x="2211760" y="986713"/>
                          <a:pt x="1913343" y="2384556"/>
                          <a:pt x="1322084" y="3313711"/>
                        </a:cubicBezTo>
                        <a:cubicBezTo>
                          <a:pt x="273437" y="4843116"/>
                          <a:pt x="1031989" y="5701955"/>
                          <a:pt x="2175462" y="6853121"/>
                        </a:cubicBezTo>
                        <a:lnTo>
                          <a:pt x="118" y="6857655"/>
                        </a:lnTo>
                        <a:lnTo>
                          <a:pt x="0" y="6857477"/>
                        </a:lnTo>
                        <a:lnTo>
                          <a:pt x="2089737" y="6853121"/>
                        </a:lnTo>
                        <a:cubicBezTo>
                          <a:pt x="946264" y="5701955"/>
                          <a:pt x="187712" y="4843116"/>
                          <a:pt x="1236359" y="3313711"/>
                        </a:cubicBezTo>
                        <a:cubicBezTo>
                          <a:pt x="1827618" y="2384556"/>
                          <a:pt x="2126035" y="986713"/>
                          <a:pt x="1621235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 w="63500"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square" rtlCol="0" anchor="ctr">
                    <a:noAutofit/>
                  </a:bodyPr>
                  <a:lstStyle/>
                  <a:p>
                    <a:pPr algn="ctr"/>
                    <a:endParaRPr lang="en-US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4" name="Rectangle 3"/>
                  <p:cNvSpPr/>
                  <p:nvPr/>
                </p:nvSpPr>
                <p:spPr>
                  <a:xfrm>
                    <a:off x="3293956" y="0"/>
                    <a:ext cx="2734493" cy="6857655"/>
                  </a:xfrm>
                  <a:custGeom>
                    <a:avLst/>
                    <a:gdLst>
                      <a:gd name="connsiteX0" fmla="*/ 0 w 533400"/>
                      <a:gd name="connsiteY0" fmla="*/ 0 h 2647950"/>
                      <a:gd name="connsiteX1" fmla="*/ 533400 w 533400"/>
                      <a:gd name="connsiteY1" fmla="*/ 0 h 2647950"/>
                      <a:gd name="connsiteX2" fmla="*/ 533400 w 533400"/>
                      <a:gd name="connsiteY2" fmla="*/ 2647950 h 2647950"/>
                      <a:gd name="connsiteX3" fmla="*/ 0 w 533400"/>
                      <a:gd name="connsiteY3" fmla="*/ 2647950 h 2647950"/>
                      <a:gd name="connsiteX4" fmla="*/ 0 w 533400"/>
                      <a:gd name="connsiteY4" fmla="*/ 0 h 2647950"/>
                      <a:gd name="connsiteX0" fmla="*/ 0 w 647700"/>
                      <a:gd name="connsiteY0" fmla="*/ 0 h 2647950"/>
                      <a:gd name="connsiteX1" fmla="*/ 647700 w 647700"/>
                      <a:gd name="connsiteY1" fmla="*/ 0 h 2647950"/>
                      <a:gd name="connsiteX2" fmla="*/ 533400 w 647700"/>
                      <a:gd name="connsiteY2" fmla="*/ 2647950 h 2647950"/>
                      <a:gd name="connsiteX3" fmla="*/ 0 w 647700"/>
                      <a:gd name="connsiteY3" fmla="*/ 2647950 h 2647950"/>
                      <a:gd name="connsiteX4" fmla="*/ 0 w 647700"/>
                      <a:gd name="connsiteY4" fmla="*/ 0 h 2647950"/>
                      <a:gd name="connsiteX0" fmla="*/ 215900 w 647700"/>
                      <a:gd name="connsiteY0" fmla="*/ 0 h 2647950"/>
                      <a:gd name="connsiteX1" fmla="*/ 647700 w 647700"/>
                      <a:gd name="connsiteY1" fmla="*/ 0 h 2647950"/>
                      <a:gd name="connsiteX2" fmla="*/ 533400 w 647700"/>
                      <a:gd name="connsiteY2" fmla="*/ 2647950 h 2647950"/>
                      <a:gd name="connsiteX3" fmla="*/ 0 w 647700"/>
                      <a:gd name="connsiteY3" fmla="*/ 2647950 h 2647950"/>
                      <a:gd name="connsiteX4" fmla="*/ 215900 w 647700"/>
                      <a:gd name="connsiteY4" fmla="*/ 0 h 2647950"/>
                      <a:gd name="connsiteX0" fmla="*/ 215900 w 647700"/>
                      <a:gd name="connsiteY0" fmla="*/ 0 h 2647950"/>
                      <a:gd name="connsiteX1" fmla="*/ 647700 w 647700"/>
                      <a:gd name="connsiteY1" fmla="*/ 0 h 2647950"/>
                      <a:gd name="connsiteX2" fmla="*/ 600075 w 647700"/>
                      <a:gd name="connsiteY2" fmla="*/ 1031875 h 2647950"/>
                      <a:gd name="connsiteX3" fmla="*/ 533400 w 647700"/>
                      <a:gd name="connsiteY3" fmla="*/ 2647950 h 2647950"/>
                      <a:gd name="connsiteX4" fmla="*/ 0 w 647700"/>
                      <a:gd name="connsiteY4" fmla="*/ 2647950 h 2647950"/>
                      <a:gd name="connsiteX5" fmla="*/ 215900 w 647700"/>
                      <a:gd name="connsiteY5" fmla="*/ 0 h 2647950"/>
                      <a:gd name="connsiteX0" fmla="*/ 215900 w 647700"/>
                      <a:gd name="connsiteY0" fmla="*/ 0 h 2647950"/>
                      <a:gd name="connsiteX1" fmla="*/ 647700 w 647700"/>
                      <a:gd name="connsiteY1" fmla="*/ 0 h 2647950"/>
                      <a:gd name="connsiteX2" fmla="*/ 612775 w 647700"/>
                      <a:gd name="connsiteY2" fmla="*/ 1044575 h 2647950"/>
                      <a:gd name="connsiteX3" fmla="*/ 533400 w 647700"/>
                      <a:gd name="connsiteY3" fmla="*/ 2647950 h 2647950"/>
                      <a:gd name="connsiteX4" fmla="*/ 0 w 647700"/>
                      <a:gd name="connsiteY4" fmla="*/ 2647950 h 2647950"/>
                      <a:gd name="connsiteX5" fmla="*/ 215900 w 647700"/>
                      <a:gd name="connsiteY5" fmla="*/ 0 h 2647950"/>
                      <a:gd name="connsiteX0" fmla="*/ 215900 w 647700"/>
                      <a:gd name="connsiteY0" fmla="*/ 0 h 2647950"/>
                      <a:gd name="connsiteX1" fmla="*/ 647700 w 647700"/>
                      <a:gd name="connsiteY1" fmla="*/ 0 h 2647950"/>
                      <a:gd name="connsiteX2" fmla="*/ 612775 w 647700"/>
                      <a:gd name="connsiteY2" fmla="*/ 1044575 h 2647950"/>
                      <a:gd name="connsiteX3" fmla="*/ 533400 w 647700"/>
                      <a:gd name="connsiteY3" fmla="*/ 2647950 h 2647950"/>
                      <a:gd name="connsiteX4" fmla="*/ 0 w 647700"/>
                      <a:gd name="connsiteY4" fmla="*/ 2647950 h 2647950"/>
                      <a:gd name="connsiteX5" fmla="*/ 117475 w 647700"/>
                      <a:gd name="connsiteY5" fmla="*/ 1111250 h 2647950"/>
                      <a:gd name="connsiteX6" fmla="*/ 215900 w 647700"/>
                      <a:gd name="connsiteY6" fmla="*/ 0 h 2647950"/>
                      <a:gd name="connsiteX0" fmla="*/ 236871 w 668671"/>
                      <a:gd name="connsiteY0" fmla="*/ 0 h 2647950"/>
                      <a:gd name="connsiteX1" fmla="*/ 668671 w 668671"/>
                      <a:gd name="connsiteY1" fmla="*/ 0 h 2647950"/>
                      <a:gd name="connsiteX2" fmla="*/ 633746 w 668671"/>
                      <a:gd name="connsiteY2" fmla="*/ 1044575 h 2647950"/>
                      <a:gd name="connsiteX3" fmla="*/ 554371 w 668671"/>
                      <a:gd name="connsiteY3" fmla="*/ 2647950 h 2647950"/>
                      <a:gd name="connsiteX4" fmla="*/ 20971 w 668671"/>
                      <a:gd name="connsiteY4" fmla="*/ 2647950 h 2647950"/>
                      <a:gd name="connsiteX5" fmla="*/ 138446 w 668671"/>
                      <a:gd name="connsiteY5" fmla="*/ 1111250 h 2647950"/>
                      <a:gd name="connsiteX6" fmla="*/ 236871 w 668671"/>
                      <a:gd name="connsiteY6" fmla="*/ 0 h 2647950"/>
                      <a:gd name="connsiteX0" fmla="*/ 428082 w 859882"/>
                      <a:gd name="connsiteY0" fmla="*/ 0 h 2647950"/>
                      <a:gd name="connsiteX1" fmla="*/ 859882 w 859882"/>
                      <a:gd name="connsiteY1" fmla="*/ 0 h 2647950"/>
                      <a:gd name="connsiteX2" fmla="*/ 824957 w 859882"/>
                      <a:gd name="connsiteY2" fmla="*/ 1044575 h 2647950"/>
                      <a:gd name="connsiteX3" fmla="*/ 745582 w 859882"/>
                      <a:gd name="connsiteY3" fmla="*/ 2647950 h 2647950"/>
                      <a:gd name="connsiteX4" fmla="*/ 212182 w 859882"/>
                      <a:gd name="connsiteY4" fmla="*/ 2647950 h 2647950"/>
                      <a:gd name="connsiteX5" fmla="*/ 329657 w 859882"/>
                      <a:gd name="connsiteY5" fmla="*/ 1111250 h 2647950"/>
                      <a:gd name="connsiteX6" fmla="*/ 428082 w 859882"/>
                      <a:gd name="connsiteY6" fmla="*/ 0 h 2647950"/>
                      <a:gd name="connsiteX0" fmla="*/ 428082 w 859882"/>
                      <a:gd name="connsiteY0" fmla="*/ 0 h 2647950"/>
                      <a:gd name="connsiteX1" fmla="*/ 859882 w 859882"/>
                      <a:gd name="connsiteY1" fmla="*/ 0 h 2647950"/>
                      <a:gd name="connsiteX2" fmla="*/ 720182 w 859882"/>
                      <a:gd name="connsiteY2" fmla="*/ 1276350 h 2647950"/>
                      <a:gd name="connsiteX3" fmla="*/ 745582 w 859882"/>
                      <a:gd name="connsiteY3" fmla="*/ 2647950 h 2647950"/>
                      <a:gd name="connsiteX4" fmla="*/ 212182 w 859882"/>
                      <a:gd name="connsiteY4" fmla="*/ 2647950 h 2647950"/>
                      <a:gd name="connsiteX5" fmla="*/ 329657 w 859882"/>
                      <a:gd name="connsiteY5" fmla="*/ 1111250 h 2647950"/>
                      <a:gd name="connsiteX6" fmla="*/ 428082 w 859882"/>
                      <a:gd name="connsiteY6" fmla="*/ 0 h 2647950"/>
                      <a:gd name="connsiteX0" fmla="*/ 428082 w 859882"/>
                      <a:gd name="connsiteY0" fmla="*/ 0 h 2647950"/>
                      <a:gd name="connsiteX1" fmla="*/ 859882 w 859882"/>
                      <a:gd name="connsiteY1" fmla="*/ 0 h 2647950"/>
                      <a:gd name="connsiteX2" fmla="*/ 720182 w 859882"/>
                      <a:gd name="connsiteY2" fmla="*/ 1276350 h 2647950"/>
                      <a:gd name="connsiteX3" fmla="*/ 745582 w 859882"/>
                      <a:gd name="connsiteY3" fmla="*/ 2647950 h 2647950"/>
                      <a:gd name="connsiteX4" fmla="*/ 212182 w 859882"/>
                      <a:gd name="connsiteY4" fmla="*/ 2647950 h 2647950"/>
                      <a:gd name="connsiteX5" fmla="*/ 329657 w 859882"/>
                      <a:gd name="connsiteY5" fmla="*/ 1111250 h 2647950"/>
                      <a:gd name="connsiteX6" fmla="*/ 428082 w 859882"/>
                      <a:gd name="connsiteY6" fmla="*/ 0 h 2647950"/>
                      <a:gd name="connsiteX0" fmla="*/ 428082 w 859882"/>
                      <a:gd name="connsiteY0" fmla="*/ 0 h 2647950"/>
                      <a:gd name="connsiteX1" fmla="*/ 859882 w 859882"/>
                      <a:gd name="connsiteY1" fmla="*/ 0 h 2647950"/>
                      <a:gd name="connsiteX2" fmla="*/ 720182 w 859882"/>
                      <a:gd name="connsiteY2" fmla="*/ 1276350 h 2647950"/>
                      <a:gd name="connsiteX3" fmla="*/ 745582 w 859882"/>
                      <a:gd name="connsiteY3" fmla="*/ 2647950 h 2647950"/>
                      <a:gd name="connsiteX4" fmla="*/ 212182 w 859882"/>
                      <a:gd name="connsiteY4" fmla="*/ 2647950 h 2647950"/>
                      <a:gd name="connsiteX5" fmla="*/ 329657 w 859882"/>
                      <a:gd name="connsiteY5" fmla="*/ 1111250 h 2647950"/>
                      <a:gd name="connsiteX6" fmla="*/ 428082 w 859882"/>
                      <a:gd name="connsiteY6" fmla="*/ 0 h 2647950"/>
                      <a:gd name="connsiteX0" fmla="*/ 428082 w 859882"/>
                      <a:gd name="connsiteY0" fmla="*/ 0 h 2647950"/>
                      <a:gd name="connsiteX1" fmla="*/ 859882 w 859882"/>
                      <a:gd name="connsiteY1" fmla="*/ 0 h 2647950"/>
                      <a:gd name="connsiteX2" fmla="*/ 720182 w 859882"/>
                      <a:gd name="connsiteY2" fmla="*/ 1276350 h 2647950"/>
                      <a:gd name="connsiteX3" fmla="*/ 745582 w 859882"/>
                      <a:gd name="connsiteY3" fmla="*/ 2647950 h 2647950"/>
                      <a:gd name="connsiteX4" fmla="*/ 212182 w 859882"/>
                      <a:gd name="connsiteY4" fmla="*/ 2647950 h 2647950"/>
                      <a:gd name="connsiteX5" fmla="*/ 329657 w 859882"/>
                      <a:gd name="connsiteY5" fmla="*/ 1111250 h 2647950"/>
                      <a:gd name="connsiteX6" fmla="*/ 428082 w 859882"/>
                      <a:gd name="connsiteY6" fmla="*/ 0 h 2647950"/>
                      <a:gd name="connsiteX0" fmla="*/ 428082 w 922761"/>
                      <a:gd name="connsiteY0" fmla="*/ 0 h 2647950"/>
                      <a:gd name="connsiteX1" fmla="*/ 859882 w 922761"/>
                      <a:gd name="connsiteY1" fmla="*/ 0 h 2647950"/>
                      <a:gd name="connsiteX2" fmla="*/ 720182 w 922761"/>
                      <a:gd name="connsiteY2" fmla="*/ 1276350 h 2647950"/>
                      <a:gd name="connsiteX3" fmla="*/ 745582 w 922761"/>
                      <a:gd name="connsiteY3" fmla="*/ 2647950 h 2647950"/>
                      <a:gd name="connsiteX4" fmla="*/ 212182 w 922761"/>
                      <a:gd name="connsiteY4" fmla="*/ 2647950 h 2647950"/>
                      <a:gd name="connsiteX5" fmla="*/ 329657 w 922761"/>
                      <a:gd name="connsiteY5" fmla="*/ 1111250 h 2647950"/>
                      <a:gd name="connsiteX6" fmla="*/ 428082 w 922761"/>
                      <a:gd name="connsiteY6" fmla="*/ 0 h 2647950"/>
                      <a:gd name="connsiteX0" fmla="*/ 428082 w 950251"/>
                      <a:gd name="connsiteY0" fmla="*/ 0 h 2647950"/>
                      <a:gd name="connsiteX1" fmla="*/ 859882 w 950251"/>
                      <a:gd name="connsiteY1" fmla="*/ 0 h 2647950"/>
                      <a:gd name="connsiteX2" fmla="*/ 720182 w 950251"/>
                      <a:gd name="connsiteY2" fmla="*/ 1276350 h 2647950"/>
                      <a:gd name="connsiteX3" fmla="*/ 745582 w 950251"/>
                      <a:gd name="connsiteY3" fmla="*/ 2647950 h 2647950"/>
                      <a:gd name="connsiteX4" fmla="*/ 212182 w 950251"/>
                      <a:gd name="connsiteY4" fmla="*/ 2647950 h 2647950"/>
                      <a:gd name="connsiteX5" fmla="*/ 329657 w 950251"/>
                      <a:gd name="connsiteY5" fmla="*/ 1111250 h 2647950"/>
                      <a:gd name="connsiteX6" fmla="*/ 428082 w 950251"/>
                      <a:gd name="connsiteY6" fmla="*/ 0 h 2647950"/>
                      <a:gd name="connsiteX0" fmla="*/ 428082 w 954016"/>
                      <a:gd name="connsiteY0" fmla="*/ 0 h 2647950"/>
                      <a:gd name="connsiteX1" fmla="*/ 859882 w 954016"/>
                      <a:gd name="connsiteY1" fmla="*/ 0 h 2647950"/>
                      <a:gd name="connsiteX2" fmla="*/ 720182 w 954016"/>
                      <a:gd name="connsiteY2" fmla="*/ 1276350 h 2647950"/>
                      <a:gd name="connsiteX3" fmla="*/ 745582 w 954016"/>
                      <a:gd name="connsiteY3" fmla="*/ 2647950 h 2647950"/>
                      <a:gd name="connsiteX4" fmla="*/ 212182 w 954016"/>
                      <a:gd name="connsiteY4" fmla="*/ 2647950 h 2647950"/>
                      <a:gd name="connsiteX5" fmla="*/ 329657 w 954016"/>
                      <a:gd name="connsiteY5" fmla="*/ 1111250 h 2647950"/>
                      <a:gd name="connsiteX6" fmla="*/ 428082 w 954016"/>
                      <a:gd name="connsiteY6" fmla="*/ 0 h 2647950"/>
                      <a:gd name="connsiteX0" fmla="*/ 428082 w 954016"/>
                      <a:gd name="connsiteY0" fmla="*/ 0 h 2647950"/>
                      <a:gd name="connsiteX1" fmla="*/ 859882 w 954016"/>
                      <a:gd name="connsiteY1" fmla="*/ 0 h 2647950"/>
                      <a:gd name="connsiteX2" fmla="*/ 720182 w 954016"/>
                      <a:gd name="connsiteY2" fmla="*/ 1276350 h 2647950"/>
                      <a:gd name="connsiteX3" fmla="*/ 745582 w 954016"/>
                      <a:gd name="connsiteY3" fmla="*/ 2647950 h 2647950"/>
                      <a:gd name="connsiteX4" fmla="*/ 212182 w 954016"/>
                      <a:gd name="connsiteY4" fmla="*/ 2647950 h 2647950"/>
                      <a:gd name="connsiteX5" fmla="*/ 329657 w 954016"/>
                      <a:gd name="connsiteY5" fmla="*/ 1111250 h 2647950"/>
                      <a:gd name="connsiteX6" fmla="*/ 428082 w 954016"/>
                      <a:gd name="connsiteY6" fmla="*/ 0 h 2647950"/>
                      <a:gd name="connsiteX0" fmla="*/ 428082 w 954016"/>
                      <a:gd name="connsiteY0" fmla="*/ 0 h 2647950"/>
                      <a:gd name="connsiteX1" fmla="*/ 859882 w 954016"/>
                      <a:gd name="connsiteY1" fmla="*/ 0 h 2647950"/>
                      <a:gd name="connsiteX2" fmla="*/ 720182 w 954016"/>
                      <a:gd name="connsiteY2" fmla="*/ 1276350 h 2647950"/>
                      <a:gd name="connsiteX3" fmla="*/ 745582 w 954016"/>
                      <a:gd name="connsiteY3" fmla="*/ 2647950 h 2647950"/>
                      <a:gd name="connsiteX4" fmla="*/ 212182 w 954016"/>
                      <a:gd name="connsiteY4" fmla="*/ 2647950 h 2647950"/>
                      <a:gd name="connsiteX5" fmla="*/ 329657 w 954016"/>
                      <a:gd name="connsiteY5" fmla="*/ 1111250 h 2647950"/>
                      <a:gd name="connsiteX6" fmla="*/ 428082 w 954016"/>
                      <a:gd name="connsiteY6" fmla="*/ 0 h 2647950"/>
                      <a:gd name="connsiteX0" fmla="*/ 428082 w 952219"/>
                      <a:gd name="connsiteY0" fmla="*/ 0 h 2647950"/>
                      <a:gd name="connsiteX1" fmla="*/ 859882 w 952219"/>
                      <a:gd name="connsiteY1" fmla="*/ 0 h 2647950"/>
                      <a:gd name="connsiteX2" fmla="*/ 713832 w 952219"/>
                      <a:gd name="connsiteY2" fmla="*/ 1279525 h 2647950"/>
                      <a:gd name="connsiteX3" fmla="*/ 745582 w 952219"/>
                      <a:gd name="connsiteY3" fmla="*/ 2647950 h 2647950"/>
                      <a:gd name="connsiteX4" fmla="*/ 212182 w 952219"/>
                      <a:gd name="connsiteY4" fmla="*/ 2647950 h 2647950"/>
                      <a:gd name="connsiteX5" fmla="*/ 329657 w 952219"/>
                      <a:gd name="connsiteY5" fmla="*/ 1111250 h 2647950"/>
                      <a:gd name="connsiteX6" fmla="*/ 428082 w 952219"/>
                      <a:gd name="connsiteY6" fmla="*/ 0 h 2647950"/>
                      <a:gd name="connsiteX0" fmla="*/ 428082 w 952219"/>
                      <a:gd name="connsiteY0" fmla="*/ 0 h 2647950"/>
                      <a:gd name="connsiteX1" fmla="*/ 859882 w 952219"/>
                      <a:gd name="connsiteY1" fmla="*/ 0 h 2647950"/>
                      <a:gd name="connsiteX2" fmla="*/ 713832 w 952219"/>
                      <a:gd name="connsiteY2" fmla="*/ 1279525 h 2647950"/>
                      <a:gd name="connsiteX3" fmla="*/ 745582 w 952219"/>
                      <a:gd name="connsiteY3" fmla="*/ 2647950 h 2647950"/>
                      <a:gd name="connsiteX4" fmla="*/ 212182 w 952219"/>
                      <a:gd name="connsiteY4" fmla="*/ 2647950 h 2647950"/>
                      <a:gd name="connsiteX5" fmla="*/ 329657 w 952219"/>
                      <a:gd name="connsiteY5" fmla="*/ 1111250 h 2647950"/>
                      <a:gd name="connsiteX6" fmla="*/ 428082 w 952219"/>
                      <a:gd name="connsiteY6" fmla="*/ 0 h 2647950"/>
                      <a:gd name="connsiteX0" fmla="*/ 428082 w 952219"/>
                      <a:gd name="connsiteY0" fmla="*/ 0 h 2647950"/>
                      <a:gd name="connsiteX1" fmla="*/ 859882 w 952219"/>
                      <a:gd name="connsiteY1" fmla="*/ 0 h 2647950"/>
                      <a:gd name="connsiteX2" fmla="*/ 713832 w 952219"/>
                      <a:gd name="connsiteY2" fmla="*/ 1279525 h 2647950"/>
                      <a:gd name="connsiteX3" fmla="*/ 745582 w 952219"/>
                      <a:gd name="connsiteY3" fmla="*/ 2647950 h 2647950"/>
                      <a:gd name="connsiteX4" fmla="*/ 212182 w 952219"/>
                      <a:gd name="connsiteY4" fmla="*/ 2647950 h 2647950"/>
                      <a:gd name="connsiteX5" fmla="*/ 329657 w 952219"/>
                      <a:gd name="connsiteY5" fmla="*/ 1111250 h 2647950"/>
                      <a:gd name="connsiteX6" fmla="*/ 428082 w 952219"/>
                      <a:gd name="connsiteY6" fmla="*/ 0 h 2647950"/>
                      <a:gd name="connsiteX0" fmla="*/ 428082 w 952219"/>
                      <a:gd name="connsiteY0" fmla="*/ 0 h 2647950"/>
                      <a:gd name="connsiteX1" fmla="*/ 859882 w 952219"/>
                      <a:gd name="connsiteY1" fmla="*/ 0 h 2647950"/>
                      <a:gd name="connsiteX2" fmla="*/ 713832 w 952219"/>
                      <a:gd name="connsiteY2" fmla="*/ 1279525 h 2647950"/>
                      <a:gd name="connsiteX3" fmla="*/ 745582 w 952219"/>
                      <a:gd name="connsiteY3" fmla="*/ 2647950 h 2647950"/>
                      <a:gd name="connsiteX4" fmla="*/ 212182 w 952219"/>
                      <a:gd name="connsiteY4" fmla="*/ 2647950 h 2647950"/>
                      <a:gd name="connsiteX5" fmla="*/ 329657 w 952219"/>
                      <a:gd name="connsiteY5" fmla="*/ 1111250 h 2647950"/>
                      <a:gd name="connsiteX6" fmla="*/ 428082 w 952219"/>
                      <a:gd name="connsiteY6" fmla="*/ 0 h 2647950"/>
                      <a:gd name="connsiteX0" fmla="*/ 428082 w 952219"/>
                      <a:gd name="connsiteY0" fmla="*/ 0 h 2647950"/>
                      <a:gd name="connsiteX1" fmla="*/ 859882 w 952219"/>
                      <a:gd name="connsiteY1" fmla="*/ 0 h 2647950"/>
                      <a:gd name="connsiteX2" fmla="*/ 713832 w 952219"/>
                      <a:gd name="connsiteY2" fmla="*/ 1279525 h 2647950"/>
                      <a:gd name="connsiteX3" fmla="*/ 745582 w 952219"/>
                      <a:gd name="connsiteY3" fmla="*/ 2647950 h 2647950"/>
                      <a:gd name="connsiteX4" fmla="*/ 212182 w 952219"/>
                      <a:gd name="connsiteY4" fmla="*/ 2647950 h 2647950"/>
                      <a:gd name="connsiteX5" fmla="*/ 329657 w 952219"/>
                      <a:gd name="connsiteY5" fmla="*/ 1111250 h 2647950"/>
                      <a:gd name="connsiteX6" fmla="*/ 428082 w 952219"/>
                      <a:gd name="connsiteY6" fmla="*/ 0 h 2647950"/>
                      <a:gd name="connsiteX0" fmla="*/ 428082 w 954505"/>
                      <a:gd name="connsiteY0" fmla="*/ 0 h 2647950"/>
                      <a:gd name="connsiteX1" fmla="*/ 859882 w 954505"/>
                      <a:gd name="connsiteY1" fmla="*/ 0 h 2647950"/>
                      <a:gd name="connsiteX2" fmla="*/ 713832 w 954505"/>
                      <a:gd name="connsiteY2" fmla="*/ 1279525 h 2647950"/>
                      <a:gd name="connsiteX3" fmla="*/ 745582 w 954505"/>
                      <a:gd name="connsiteY3" fmla="*/ 2647950 h 2647950"/>
                      <a:gd name="connsiteX4" fmla="*/ 212182 w 954505"/>
                      <a:gd name="connsiteY4" fmla="*/ 2647950 h 2647950"/>
                      <a:gd name="connsiteX5" fmla="*/ 329657 w 954505"/>
                      <a:gd name="connsiteY5" fmla="*/ 1111250 h 2647950"/>
                      <a:gd name="connsiteX6" fmla="*/ 428082 w 954505"/>
                      <a:gd name="connsiteY6" fmla="*/ 0 h 2647950"/>
                      <a:gd name="connsiteX0" fmla="*/ 428082 w 957319"/>
                      <a:gd name="connsiteY0" fmla="*/ 0 h 2647950"/>
                      <a:gd name="connsiteX1" fmla="*/ 859882 w 957319"/>
                      <a:gd name="connsiteY1" fmla="*/ 0 h 2647950"/>
                      <a:gd name="connsiteX2" fmla="*/ 713832 w 957319"/>
                      <a:gd name="connsiteY2" fmla="*/ 1279525 h 2647950"/>
                      <a:gd name="connsiteX3" fmla="*/ 745582 w 957319"/>
                      <a:gd name="connsiteY3" fmla="*/ 2647950 h 2647950"/>
                      <a:gd name="connsiteX4" fmla="*/ 212182 w 957319"/>
                      <a:gd name="connsiteY4" fmla="*/ 2647950 h 2647950"/>
                      <a:gd name="connsiteX5" fmla="*/ 329657 w 957319"/>
                      <a:gd name="connsiteY5" fmla="*/ 1111250 h 2647950"/>
                      <a:gd name="connsiteX6" fmla="*/ 428082 w 957319"/>
                      <a:gd name="connsiteY6" fmla="*/ 0 h 2647950"/>
                      <a:gd name="connsiteX0" fmla="*/ 423319 w 957319"/>
                      <a:gd name="connsiteY0" fmla="*/ 0 h 2647950"/>
                      <a:gd name="connsiteX1" fmla="*/ 859882 w 957319"/>
                      <a:gd name="connsiteY1" fmla="*/ 0 h 2647950"/>
                      <a:gd name="connsiteX2" fmla="*/ 713832 w 957319"/>
                      <a:gd name="connsiteY2" fmla="*/ 1279525 h 2647950"/>
                      <a:gd name="connsiteX3" fmla="*/ 745582 w 957319"/>
                      <a:gd name="connsiteY3" fmla="*/ 2647950 h 2647950"/>
                      <a:gd name="connsiteX4" fmla="*/ 212182 w 957319"/>
                      <a:gd name="connsiteY4" fmla="*/ 2647950 h 2647950"/>
                      <a:gd name="connsiteX5" fmla="*/ 329657 w 957319"/>
                      <a:gd name="connsiteY5" fmla="*/ 1111250 h 2647950"/>
                      <a:gd name="connsiteX6" fmla="*/ 423319 w 957319"/>
                      <a:gd name="connsiteY6" fmla="*/ 0 h 2647950"/>
                      <a:gd name="connsiteX0" fmla="*/ 423319 w 1048509"/>
                      <a:gd name="connsiteY0" fmla="*/ 0 h 2653555"/>
                      <a:gd name="connsiteX1" fmla="*/ 859882 w 1048509"/>
                      <a:gd name="connsiteY1" fmla="*/ 0 h 2653555"/>
                      <a:gd name="connsiteX2" fmla="*/ 713832 w 1048509"/>
                      <a:gd name="connsiteY2" fmla="*/ 1279525 h 2653555"/>
                      <a:gd name="connsiteX3" fmla="*/ 1048509 w 1048509"/>
                      <a:gd name="connsiteY3" fmla="*/ 2653555 h 2653555"/>
                      <a:gd name="connsiteX4" fmla="*/ 212182 w 1048509"/>
                      <a:gd name="connsiteY4" fmla="*/ 2647950 h 2653555"/>
                      <a:gd name="connsiteX5" fmla="*/ 329657 w 1048509"/>
                      <a:gd name="connsiteY5" fmla="*/ 1111250 h 2653555"/>
                      <a:gd name="connsiteX6" fmla="*/ 423319 w 1048509"/>
                      <a:gd name="connsiteY6" fmla="*/ 0 h 2653555"/>
                      <a:gd name="connsiteX0" fmla="*/ 423319 w 1037666"/>
                      <a:gd name="connsiteY0" fmla="*/ 0 h 2647950"/>
                      <a:gd name="connsiteX1" fmla="*/ 859882 w 1037666"/>
                      <a:gd name="connsiteY1" fmla="*/ 0 h 2647950"/>
                      <a:gd name="connsiteX2" fmla="*/ 713832 w 1037666"/>
                      <a:gd name="connsiteY2" fmla="*/ 1279525 h 2647950"/>
                      <a:gd name="connsiteX3" fmla="*/ 1037666 w 1037666"/>
                      <a:gd name="connsiteY3" fmla="*/ 2644360 h 2647950"/>
                      <a:gd name="connsiteX4" fmla="*/ 212182 w 1037666"/>
                      <a:gd name="connsiteY4" fmla="*/ 2647950 h 2647950"/>
                      <a:gd name="connsiteX5" fmla="*/ 329657 w 1037666"/>
                      <a:gd name="connsiteY5" fmla="*/ 1111250 h 2647950"/>
                      <a:gd name="connsiteX6" fmla="*/ 423319 w 1037666"/>
                      <a:gd name="connsiteY6" fmla="*/ 0 h 2647950"/>
                      <a:gd name="connsiteX0" fmla="*/ 423319 w 1037666"/>
                      <a:gd name="connsiteY0" fmla="*/ 0 h 2647950"/>
                      <a:gd name="connsiteX1" fmla="*/ 859882 w 1037666"/>
                      <a:gd name="connsiteY1" fmla="*/ 0 h 2647950"/>
                      <a:gd name="connsiteX2" fmla="*/ 713832 w 1037666"/>
                      <a:gd name="connsiteY2" fmla="*/ 1279525 h 2647950"/>
                      <a:gd name="connsiteX3" fmla="*/ 1037666 w 1037666"/>
                      <a:gd name="connsiteY3" fmla="*/ 2646199 h 2647950"/>
                      <a:gd name="connsiteX4" fmla="*/ 212182 w 1037666"/>
                      <a:gd name="connsiteY4" fmla="*/ 2647950 h 2647950"/>
                      <a:gd name="connsiteX5" fmla="*/ 329657 w 1037666"/>
                      <a:gd name="connsiteY5" fmla="*/ 1111250 h 2647950"/>
                      <a:gd name="connsiteX6" fmla="*/ 423319 w 1037666"/>
                      <a:gd name="connsiteY6" fmla="*/ 0 h 26479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037666" h="2647950">
                        <a:moveTo>
                          <a:pt x="423319" y="0"/>
                        </a:moveTo>
                        <a:lnTo>
                          <a:pt x="859882" y="0"/>
                        </a:lnTo>
                        <a:cubicBezTo>
                          <a:pt x="1051440" y="381000"/>
                          <a:pt x="938199" y="920750"/>
                          <a:pt x="713832" y="1279525"/>
                        </a:cubicBezTo>
                        <a:cubicBezTo>
                          <a:pt x="315899" y="1870075"/>
                          <a:pt x="603749" y="2201699"/>
                          <a:pt x="1037666" y="2646199"/>
                        </a:cubicBezTo>
                        <a:lnTo>
                          <a:pt x="212182" y="2647950"/>
                        </a:lnTo>
                        <a:cubicBezTo>
                          <a:pt x="-205860" y="2034117"/>
                          <a:pt x="80949" y="1563158"/>
                          <a:pt x="329657" y="1111250"/>
                        </a:cubicBezTo>
                        <a:cubicBezTo>
                          <a:pt x="540265" y="686858"/>
                          <a:pt x="622286" y="424392"/>
                          <a:pt x="423319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  <a:tileRect/>
                  </a:gradFill>
                  <a:ln w="63500">
                    <a:noFill/>
                  </a:ln>
                  <a:effectLst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chemeClr val="bg1"/>
                      </a:solidFill>
                    </a:endParaRPr>
                  </a:p>
                </p:txBody>
              </p:sp>
            </p:grpSp>
            <p:sp>
              <p:nvSpPr>
                <p:cNvPr id="6" name="Freeform 5"/>
                <p:cNvSpPr/>
                <p:nvPr/>
              </p:nvSpPr>
              <p:spPr>
                <a:xfrm>
                  <a:off x="3989267" y="-11260"/>
                  <a:ext cx="1267963" cy="6880175"/>
                </a:xfrm>
                <a:custGeom>
                  <a:avLst/>
                  <a:gdLst>
                    <a:gd name="connsiteX0" fmla="*/ 0 w 103031"/>
                    <a:gd name="connsiteY0" fmla="*/ 0 h 6838682"/>
                    <a:gd name="connsiteX1" fmla="*/ 103031 w 103031"/>
                    <a:gd name="connsiteY1" fmla="*/ 6838682 h 6838682"/>
                    <a:gd name="connsiteX2" fmla="*/ 103031 w 103031"/>
                    <a:gd name="connsiteY2" fmla="*/ 6838682 h 6838682"/>
                    <a:gd name="connsiteX0" fmla="*/ 0 w 103031"/>
                    <a:gd name="connsiteY0" fmla="*/ 0 h 6838682"/>
                    <a:gd name="connsiteX1" fmla="*/ 38636 w 103031"/>
                    <a:gd name="connsiteY1" fmla="*/ 2653048 h 6838682"/>
                    <a:gd name="connsiteX2" fmla="*/ 103031 w 103031"/>
                    <a:gd name="connsiteY2" fmla="*/ 6838682 h 6838682"/>
                    <a:gd name="connsiteX3" fmla="*/ 103031 w 103031"/>
                    <a:gd name="connsiteY3" fmla="*/ 6838682 h 6838682"/>
                    <a:gd name="connsiteX0" fmla="*/ 218941 w 321972"/>
                    <a:gd name="connsiteY0" fmla="*/ 0 h 6838682"/>
                    <a:gd name="connsiteX1" fmla="*/ 0 w 321972"/>
                    <a:gd name="connsiteY1" fmla="*/ 2601532 h 6838682"/>
                    <a:gd name="connsiteX2" fmla="*/ 321972 w 321972"/>
                    <a:gd name="connsiteY2" fmla="*/ 6838682 h 6838682"/>
                    <a:gd name="connsiteX3" fmla="*/ 321972 w 321972"/>
                    <a:gd name="connsiteY3" fmla="*/ 6838682 h 6838682"/>
                    <a:gd name="connsiteX0" fmla="*/ 218941 w 321972"/>
                    <a:gd name="connsiteY0" fmla="*/ 0 h 6838682"/>
                    <a:gd name="connsiteX1" fmla="*/ 0 w 321972"/>
                    <a:gd name="connsiteY1" fmla="*/ 2601532 h 6838682"/>
                    <a:gd name="connsiteX2" fmla="*/ 180304 w 321972"/>
                    <a:gd name="connsiteY2" fmla="*/ 4842456 h 6838682"/>
                    <a:gd name="connsiteX3" fmla="*/ 321972 w 321972"/>
                    <a:gd name="connsiteY3" fmla="*/ 6838682 h 6838682"/>
                    <a:gd name="connsiteX4" fmla="*/ 321972 w 321972"/>
                    <a:gd name="connsiteY4" fmla="*/ 6838682 h 6838682"/>
                    <a:gd name="connsiteX0" fmla="*/ 1030310 w 1133341"/>
                    <a:gd name="connsiteY0" fmla="*/ 0 h 6838682"/>
                    <a:gd name="connsiteX1" fmla="*/ 811369 w 1133341"/>
                    <a:gd name="connsiteY1" fmla="*/ 2601532 h 6838682"/>
                    <a:gd name="connsiteX2" fmla="*/ 0 w 1133341"/>
                    <a:gd name="connsiteY2" fmla="*/ 5396248 h 6838682"/>
                    <a:gd name="connsiteX3" fmla="*/ 1133341 w 1133341"/>
                    <a:gd name="connsiteY3" fmla="*/ 6838682 h 6838682"/>
                    <a:gd name="connsiteX4" fmla="*/ 1133341 w 1133341"/>
                    <a:gd name="connsiteY4" fmla="*/ 6838682 h 6838682"/>
                    <a:gd name="connsiteX0" fmla="*/ 1030310 w 1144011"/>
                    <a:gd name="connsiteY0" fmla="*/ 0 h 6838682"/>
                    <a:gd name="connsiteX1" fmla="*/ 811369 w 1144011"/>
                    <a:gd name="connsiteY1" fmla="*/ 2601532 h 6838682"/>
                    <a:gd name="connsiteX2" fmla="*/ 0 w 1144011"/>
                    <a:gd name="connsiteY2" fmla="*/ 5396248 h 6838682"/>
                    <a:gd name="connsiteX3" fmla="*/ 1133341 w 1144011"/>
                    <a:gd name="connsiteY3" fmla="*/ 6838682 h 6838682"/>
                    <a:gd name="connsiteX4" fmla="*/ 1133341 w 1144011"/>
                    <a:gd name="connsiteY4" fmla="*/ 6838682 h 6838682"/>
                    <a:gd name="connsiteX0" fmla="*/ 1030310 w 1177839"/>
                    <a:gd name="connsiteY0" fmla="*/ 0 h 6838682"/>
                    <a:gd name="connsiteX1" fmla="*/ 811369 w 1177839"/>
                    <a:gd name="connsiteY1" fmla="*/ 2601532 h 6838682"/>
                    <a:gd name="connsiteX2" fmla="*/ 0 w 1177839"/>
                    <a:gd name="connsiteY2" fmla="*/ 5396248 h 6838682"/>
                    <a:gd name="connsiteX3" fmla="*/ 1133341 w 1177839"/>
                    <a:gd name="connsiteY3" fmla="*/ 6838682 h 6838682"/>
                    <a:gd name="connsiteX4" fmla="*/ 1133341 w 1177839"/>
                    <a:gd name="connsiteY4" fmla="*/ 6838682 h 6838682"/>
                    <a:gd name="connsiteX0" fmla="*/ 1030310 w 1177839"/>
                    <a:gd name="connsiteY0" fmla="*/ 0 h 6838682"/>
                    <a:gd name="connsiteX1" fmla="*/ 811369 w 1177839"/>
                    <a:gd name="connsiteY1" fmla="*/ 2601532 h 6838682"/>
                    <a:gd name="connsiteX2" fmla="*/ 0 w 1177839"/>
                    <a:gd name="connsiteY2" fmla="*/ 5396248 h 6838682"/>
                    <a:gd name="connsiteX3" fmla="*/ 1133341 w 1177839"/>
                    <a:gd name="connsiteY3" fmla="*/ 6838682 h 6838682"/>
                    <a:gd name="connsiteX4" fmla="*/ 1133341 w 1177839"/>
                    <a:gd name="connsiteY4" fmla="*/ 6838682 h 6838682"/>
                    <a:gd name="connsiteX0" fmla="*/ 1031748 w 1179277"/>
                    <a:gd name="connsiteY0" fmla="*/ 0 h 6838682"/>
                    <a:gd name="connsiteX1" fmla="*/ 812807 w 1179277"/>
                    <a:gd name="connsiteY1" fmla="*/ 2601532 h 6838682"/>
                    <a:gd name="connsiteX2" fmla="*/ 1438 w 1179277"/>
                    <a:gd name="connsiteY2" fmla="*/ 5396248 h 6838682"/>
                    <a:gd name="connsiteX3" fmla="*/ 1134779 w 1179277"/>
                    <a:gd name="connsiteY3" fmla="*/ 6838682 h 6838682"/>
                    <a:gd name="connsiteX4" fmla="*/ 1134779 w 1179277"/>
                    <a:gd name="connsiteY4" fmla="*/ 6838682 h 6838682"/>
                    <a:gd name="connsiteX0" fmla="*/ 1031803 w 1176232"/>
                    <a:gd name="connsiteY0" fmla="*/ 0 h 6838682"/>
                    <a:gd name="connsiteX1" fmla="*/ 799983 w 1176232"/>
                    <a:gd name="connsiteY1" fmla="*/ 2614411 h 6838682"/>
                    <a:gd name="connsiteX2" fmla="*/ 1493 w 1176232"/>
                    <a:gd name="connsiteY2" fmla="*/ 5396248 h 6838682"/>
                    <a:gd name="connsiteX3" fmla="*/ 1134834 w 1176232"/>
                    <a:gd name="connsiteY3" fmla="*/ 6838682 h 6838682"/>
                    <a:gd name="connsiteX4" fmla="*/ 1134834 w 1176232"/>
                    <a:gd name="connsiteY4" fmla="*/ 6838682 h 6838682"/>
                    <a:gd name="connsiteX0" fmla="*/ 1031803 w 1176232"/>
                    <a:gd name="connsiteY0" fmla="*/ 0 h 6838682"/>
                    <a:gd name="connsiteX1" fmla="*/ 799983 w 1176232"/>
                    <a:gd name="connsiteY1" fmla="*/ 2614411 h 6838682"/>
                    <a:gd name="connsiteX2" fmla="*/ 1493 w 1176232"/>
                    <a:gd name="connsiteY2" fmla="*/ 5396248 h 6838682"/>
                    <a:gd name="connsiteX3" fmla="*/ 1134834 w 1176232"/>
                    <a:gd name="connsiteY3" fmla="*/ 6838682 h 6838682"/>
                    <a:gd name="connsiteX4" fmla="*/ 1134834 w 1176232"/>
                    <a:gd name="connsiteY4" fmla="*/ 6838682 h 6838682"/>
                    <a:gd name="connsiteX0" fmla="*/ 1031803 w 1176232"/>
                    <a:gd name="connsiteY0" fmla="*/ 0 h 7006107"/>
                    <a:gd name="connsiteX1" fmla="*/ 799983 w 1176232"/>
                    <a:gd name="connsiteY1" fmla="*/ 2614411 h 7006107"/>
                    <a:gd name="connsiteX2" fmla="*/ 1493 w 1176232"/>
                    <a:gd name="connsiteY2" fmla="*/ 5396248 h 7006107"/>
                    <a:gd name="connsiteX3" fmla="*/ 1134834 w 1176232"/>
                    <a:gd name="connsiteY3" fmla="*/ 6838682 h 7006107"/>
                    <a:gd name="connsiteX4" fmla="*/ 555285 w 1176232"/>
                    <a:gd name="connsiteY4" fmla="*/ 7006107 h 7006107"/>
                    <a:gd name="connsiteX0" fmla="*/ 1031803 w 1176232"/>
                    <a:gd name="connsiteY0" fmla="*/ 0 h 6838682"/>
                    <a:gd name="connsiteX1" fmla="*/ 799983 w 1176232"/>
                    <a:gd name="connsiteY1" fmla="*/ 2614411 h 6838682"/>
                    <a:gd name="connsiteX2" fmla="*/ 1493 w 1176232"/>
                    <a:gd name="connsiteY2" fmla="*/ 5396248 h 6838682"/>
                    <a:gd name="connsiteX3" fmla="*/ 1134834 w 1176232"/>
                    <a:gd name="connsiteY3" fmla="*/ 6838682 h 6838682"/>
                    <a:gd name="connsiteX0" fmla="*/ 1031803 w 1176232"/>
                    <a:gd name="connsiteY0" fmla="*/ 0 h 6838682"/>
                    <a:gd name="connsiteX1" fmla="*/ 799983 w 1176232"/>
                    <a:gd name="connsiteY1" fmla="*/ 2614411 h 6838682"/>
                    <a:gd name="connsiteX2" fmla="*/ 1493 w 1176232"/>
                    <a:gd name="connsiteY2" fmla="*/ 5396248 h 6838682"/>
                    <a:gd name="connsiteX3" fmla="*/ 568164 w 1176232"/>
                    <a:gd name="connsiteY3" fmla="*/ 6838682 h 6838682"/>
                    <a:gd name="connsiteX0" fmla="*/ 1028403 w 1173639"/>
                    <a:gd name="connsiteY0" fmla="*/ 0 h 6848880"/>
                    <a:gd name="connsiteX1" fmla="*/ 799983 w 1173639"/>
                    <a:gd name="connsiteY1" fmla="*/ 2624609 h 6848880"/>
                    <a:gd name="connsiteX2" fmla="*/ 1493 w 1173639"/>
                    <a:gd name="connsiteY2" fmla="*/ 5406446 h 6848880"/>
                    <a:gd name="connsiteX3" fmla="*/ 568164 w 1173639"/>
                    <a:gd name="connsiteY3" fmla="*/ 6848880 h 6848880"/>
                    <a:gd name="connsiteX0" fmla="*/ 1028403 w 1212865"/>
                    <a:gd name="connsiteY0" fmla="*/ 0 h 6848880"/>
                    <a:gd name="connsiteX1" fmla="*/ 799983 w 1212865"/>
                    <a:gd name="connsiteY1" fmla="*/ 2624609 h 6848880"/>
                    <a:gd name="connsiteX2" fmla="*/ 1493 w 1212865"/>
                    <a:gd name="connsiteY2" fmla="*/ 5406446 h 6848880"/>
                    <a:gd name="connsiteX3" fmla="*/ 568164 w 1212865"/>
                    <a:gd name="connsiteY3" fmla="*/ 6848880 h 6848880"/>
                    <a:gd name="connsiteX0" fmla="*/ 1028403 w 1239321"/>
                    <a:gd name="connsiteY0" fmla="*/ 0 h 6848880"/>
                    <a:gd name="connsiteX1" fmla="*/ 799983 w 1239321"/>
                    <a:gd name="connsiteY1" fmla="*/ 2624609 h 6848880"/>
                    <a:gd name="connsiteX2" fmla="*/ 1493 w 1239321"/>
                    <a:gd name="connsiteY2" fmla="*/ 5406446 h 6848880"/>
                    <a:gd name="connsiteX3" fmla="*/ 568164 w 1239321"/>
                    <a:gd name="connsiteY3" fmla="*/ 6848880 h 6848880"/>
                    <a:gd name="connsiteX0" fmla="*/ 1090200 w 1301118"/>
                    <a:gd name="connsiteY0" fmla="*/ 0 h 6848880"/>
                    <a:gd name="connsiteX1" fmla="*/ 861780 w 1301118"/>
                    <a:gd name="connsiteY1" fmla="*/ 2624609 h 6848880"/>
                    <a:gd name="connsiteX2" fmla="*/ 63290 w 1301118"/>
                    <a:gd name="connsiteY2" fmla="*/ 5406446 h 6848880"/>
                    <a:gd name="connsiteX3" fmla="*/ 629961 w 1301118"/>
                    <a:gd name="connsiteY3" fmla="*/ 6848880 h 6848880"/>
                    <a:gd name="connsiteX0" fmla="*/ 1047684 w 1258602"/>
                    <a:gd name="connsiteY0" fmla="*/ 0 h 6848880"/>
                    <a:gd name="connsiteX1" fmla="*/ 819264 w 1258602"/>
                    <a:gd name="connsiteY1" fmla="*/ 2624609 h 6848880"/>
                    <a:gd name="connsiteX2" fmla="*/ 20774 w 1258602"/>
                    <a:gd name="connsiteY2" fmla="*/ 5406446 h 6848880"/>
                    <a:gd name="connsiteX3" fmla="*/ 587445 w 1258602"/>
                    <a:gd name="connsiteY3" fmla="*/ 6848880 h 6848880"/>
                    <a:gd name="connsiteX0" fmla="*/ 1107301 w 1318219"/>
                    <a:gd name="connsiteY0" fmla="*/ 0 h 6848880"/>
                    <a:gd name="connsiteX1" fmla="*/ 878881 w 1318219"/>
                    <a:gd name="connsiteY1" fmla="*/ 2624609 h 6848880"/>
                    <a:gd name="connsiteX2" fmla="*/ 80391 w 1318219"/>
                    <a:gd name="connsiteY2" fmla="*/ 5406446 h 6848880"/>
                    <a:gd name="connsiteX3" fmla="*/ 647062 w 1318219"/>
                    <a:gd name="connsiteY3" fmla="*/ 6848880 h 6848880"/>
                    <a:gd name="connsiteX0" fmla="*/ 1092618 w 1303536"/>
                    <a:gd name="connsiteY0" fmla="*/ 0 h 6848880"/>
                    <a:gd name="connsiteX1" fmla="*/ 864198 w 1303536"/>
                    <a:gd name="connsiteY1" fmla="*/ 2624609 h 6848880"/>
                    <a:gd name="connsiteX2" fmla="*/ 65708 w 1303536"/>
                    <a:gd name="connsiteY2" fmla="*/ 5406446 h 6848880"/>
                    <a:gd name="connsiteX3" fmla="*/ 632379 w 1303536"/>
                    <a:gd name="connsiteY3" fmla="*/ 6848880 h 6848880"/>
                    <a:gd name="connsiteX0" fmla="*/ 991018 w 1235675"/>
                    <a:gd name="connsiteY0" fmla="*/ 0 h 6852508"/>
                    <a:gd name="connsiteX1" fmla="*/ 864198 w 1235675"/>
                    <a:gd name="connsiteY1" fmla="*/ 2628237 h 6852508"/>
                    <a:gd name="connsiteX2" fmla="*/ 65708 w 1235675"/>
                    <a:gd name="connsiteY2" fmla="*/ 5410074 h 6852508"/>
                    <a:gd name="connsiteX3" fmla="*/ 632379 w 1235675"/>
                    <a:gd name="connsiteY3" fmla="*/ 6852508 h 6852508"/>
                    <a:gd name="connsiteX0" fmla="*/ 985611 w 1244295"/>
                    <a:gd name="connsiteY0" fmla="*/ 0 h 6852508"/>
                    <a:gd name="connsiteX1" fmla="*/ 895076 w 1244295"/>
                    <a:gd name="connsiteY1" fmla="*/ 2646380 h 6852508"/>
                    <a:gd name="connsiteX2" fmla="*/ 60301 w 1244295"/>
                    <a:gd name="connsiteY2" fmla="*/ 5410074 h 6852508"/>
                    <a:gd name="connsiteX3" fmla="*/ 626972 w 1244295"/>
                    <a:gd name="connsiteY3" fmla="*/ 6852508 h 6852508"/>
                    <a:gd name="connsiteX0" fmla="*/ 1192003 w 1450687"/>
                    <a:gd name="connsiteY0" fmla="*/ 0 h 6852508"/>
                    <a:gd name="connsiteX1" fmla="*/ 1101468 w 1450687"/>
                    <a:gd name="connsiteY1" fmla="*/ 2646380 h 6852508"/>
                    <a:gd name="connsiteX2" fmla="*/ 38093 w 1450687"/>
                    <a:gd name="connsiteY2" fmla="*/ 5370160 h 6852508"/>
                    <a:gd name="connsiteX3" fmla="*/ 833364 w 1450687"/>
                    <a:gd name="connsiteY3" fmla="*/ 6852508 h 6852508"/>
                    <a:gd name="connsiteX0" fmla="*/ 1153910 w 1412594"/>
                    <a:gd name="connsiteY0" fmla="*/ 0 h 6852508"/>
                    <a:gd name="connsiteX1" fmla="*/ 1063375 w 1412594"/>
                    <a:gd name="connsiteY1" fmla="*/ 2646380 h 6852508"/>
                    <a:gd name="connsiteX2" fmla="*/ 0 w 1412594"/>
                    <a:gd name="connsiteY2" fmla="*/ 5370160 h 6852508"/>
                    <a:gd name="connsiteX3" fmla="*/ 795271 w 1412594"/>
                    <a:gd name="connsiteY3" fmla="*/ 6852508 h 6852508"/>
                    <a:gd name="connsiteX0" fmla="*/ 1153910 w 1412594"/>
                    <a:gd name="connsiteY0" fmla="*/ 0 h 6852508"/>
                    <a:gd name="connsiteX1" fmla="*/ 1063375 w 1412594"/>
                    <a:gd name="connsiteY1" fmla="*/ 2646380 h 6852508"/>
                    <a:gd name="connsiteX2" fmla="*/ 0 w 1412594"/>
                    <a:gd name="connsiteY2" fmla="*/ 5370160 h 6852508"/>
                    <a:gd name="connsiteX3" fmla="*/ 795271 w 1412594"/>
                    <a:gd name="connsiteY3" fmla="*/ 6852508 h 6852508"/>
                    <a:gd name="connsiteX0" fmla="*/ 1153910 w 1412594"/>
                    <a:gd name="connsiteY0" fmla="*/ 0 h 6852508"/>
                    <a:gd name="connsiteX1" fmla="*/ 1063375 w 1412594"/>
                    <a:gd name="connsiteY1" fmla="*/ 2646380 h 6852508"/>
                    <a:gd name="connsiteX2" fmla="*/ 0 w 1412594"/>
                    <a:gd name="connsiteY2" fmla="*/ 5370160 h 6852508"/>
                    <a:gd name="connsiteX3" fmla="*/ 795271 w 1412594"/>
                    <a:gd name="connsiteY3" fmla="*/ 6852508 h 6852508"/>
                    <a:gd name="connsiteX0" fmla="*/ 1153910 w 1412594"/>
                    <a:gd name="connsiteY0" fmla="*/ 0 h 6852508"/>
                    <a:gd name="connsiteX1" fmla="*/ 1063375 w 1412594"/>
                    <a:gd name="connsiteY1" fmla="*/ 2646380 h 6852508"/>
                    <a:gd name="connsiteX2" fmla="*/ 0 w 1412594"/>
                    <a:gd name="connsiteY2" fmla="*/ 5370160 h 6852508"/>
                    <a:gd name="connsiteX3" fmla="*/ 795271 w 1412594"/>
                    <a:gd name="connsiteY3" fmla="*/ 6852508 h 6852508"/>
                    <a:gd name="connsiteX0" fmla="*/ 1157428 w 1416112"/>
                    <a:gd name="connsiteY0" fmla="*/ 0 h 6852508"/>
                    <a:gd name="connsiteX1" fmla="*/ 1066893 w 1416112"/>
                    <a:gd name="connsiteY1" fmla="*/ 2646380 h 6852508"/>
                    <a:gd name="connsiteX2" fmla="*/ 3518 w 1416112"/>
                    <a:gd name="connsiteY2" fmla="*/ 5370160 h 6852508"/>
                    <a:gd name="connsiteX3" fmla="*/ 798789 w 1416112"/>
                    <a:gd name="connsiteY3" fmla="*/ 6852508 h 6852508"/>
                    <a:gd name="connsiteX0" fmla="*/ 1157428 w 1416112"/>
                    <a:gd name="connsiteY0" fmla="*/ 0 h 6852508"/>
                    <a:gd name="connsiteX1" fmla="*/ 1066893 w 1416112"/>
                    <a:gd name="connsiteY1" fmla="*/ 2646380 h 6852508"/>
                    <a:gd name="connsiteX2" fmla="*/ 3518 w 1416112"/>
                    <a:gd name="connsiteY2" fmla="*/ 5370160 h 6852508"/>
                    <a:gd name="connsiteX3" fmla="*/ 798789 w 1416112"/>
                    <a:gd name="connsiteY3" fmla="*/ 6852508 h 6852508"/>
                    <a:gd name="connsiteX0" fmla="*/ 1157428 w 1416112"/>
                    <a:gd name="connsiteY0" fmla="*/ 0 h 6867022"/>
                    <a:gd name="connsiteX1" fmla="*/ 1066893 w 1416112"/>
                    <a:gd name="connsiteY1" fmla="*/ 2646380 h 6867022"/>
                    <a:gd name="connsiteX2" fmla="*/ 3518 w 1416112"/>
                    <a:gd name="connsiteY2" fmla="*/ 5370160 h 6867022"/>
                    <a:gd name="connsiteX3" fmla="*/ 679047 w 1416112"/>
                    <a:gd name="connsiteY3" fmla="*/ 6867022 h 6867022"/>
                    <a:gd name="connsiteX0" fmla="*/ 1157428 w 1416112"/>
                    <a:gd name="connsiteY0" fmla="*/ 0 h 6867022"/>
                    <a:gd name="connsiteX1" fmla="*/ 1066893 w 1416112"/>
                    <a:gd name="connsiteY1" fmla="*/ 2646380 h 6867022"/>
                    <a:gd name="connsiteX2" fmla="*/ 3518 w 1416112"/>
                    <a:gd name="connsiteY2" fmla="*/ 5370160 h 6867022"/>
                    <a:gd name="connsiteX3" fmla="*/ 689933 w 1416112"/>
                    <a:gd name="connsiteY3" fmla="*/ 6867022 h 6867022"/>
                    <a:gd name="connsiteX0" fmla="*/ 1157428 w 1416112"/>
                    <a:gd name="connsiteY0" fmla="*/ 0 h 6867022"/>
                    <a:gd name="connsiteX1" fmla="*/ 1066893 w 1416112"/>
                    <a:gd name="connsiteY1" fmla="*/ 2646380 h 6867022"/>
                    <a:gd name="connsiteX2" fmla="*/ 3518 w 1416112"/>
                    <a:gd name="connsiteY2" fmla="*/ 5370160 h 6867022"/>
                    <a:gd name="connsiteX3" fmla="*/ 689933 w 1416112"/>
                    <a:gd name="connsiteY3" fmla="*/ 6867022 h 6867022"/>
                    <a:gd name="connsiteX0" fmla="*/ 1157428 w 1416112"/>
                    <a:gd name="connsiteY0" fmla="*/ 0 h 6870650"/>
                    <a:gd name="connsiteX1" fmla="*/ 1066893 w 1416112"/>
                    <a:gd name="connsiteY1" fmla="*/ 2646380 h 6870650"/>
                    <a:gd name="connsiteX2" fmla="*/ 3518 w 1416112"/>
                    <a:gd name="connsiteY2" fmla="*/ 5370160 h 6870650"/>
                    <a:gd name="connsiteX3" fmla="*/ 708076 w 1416112"/>
                    <a:gd name="connsiteY3" fmla="*/ 6870650 h 6870650"/>
                    <a:gd name="connsiteX0" fmla="*/ 1157428 w 1416112"/>
                    <a:gd name="connsiteY0" fmla="*/ 0 h 6870650"/>
                    <a:gd name="connsiteX1" fmla="*/ 1066893 w 1416112"/>
                    <a:gd name="connsiteY1" fmla="*/ 2646380 h 6870650"/>
                    <a:gd name="connsiteX2" fmla="*/ 3518 w 1416112"/>
                    <a:gd name="connsiteY2" fmla="*/ 5370160 h 6870650"/>
                    <a:gd name="connsiteX3" fmla="*/ 708076 w 1416112"/>
                    <a:gd name="connsiteY3" fmla="*/ 6870650 h 6870650"/>
                    <a:gd name="connsiteX0" fmla="*/ 1157318 w 1416002"/>
                    <a:gd name="connsiteY0" fmla="*/ 0 h 6870650"/>
                    <a:gd name="connsiteX1" fmla="*/ 1066783 w 1416002"/>
                    <a:gd name="connsiteY1" fmla="*/ 2646380 h 6870650"/>
                    <a:gd name="connsiteX2" fmla="*/ 3408 w 1416002"/>
                    <a:gd name="connsiteY2" fmla="*/ 5370160 h 6870650"/>
                    <a:gd name="connsiteX3" fmla="*/ 707966 w 1416002"/>
                    <a:gd name="connsiteY3" fmla="*/ 6870650 h 6870650"/>
                    <a:gd name="connsiteX0" fmla="*/ 1157318 w 1416002"/>
                    <a:gd name="connsiteY0" fmla="*/ 0 h 6870650"/>
                    <a:gd name="connsiteX1" fmla="*/ 1066783 w 1416002"/>
                    <a:gd name="connsiteY1" fmla="*/ 2646380 h 6870650"/>
                    <a:gd name="connsiteX2" fmla="*/ 3408 w 1416002"/>
                    <a:gd name="connsiteY2" fmla="*/ 5370160 h 6870650"/>
                    <a:gd name="connsiteX3" fmla="*/ 707966 w 1416002"/>
                    <a:gd name="connsiteY3" fmla="*/ 6870650 h 6870650"/>
                    <a:gd name="connsiteX0" fmla="*/ 1157318 w 1418603"/>
                    <a:gd name="connsiteY0" fmla="*/ 0 h 6870650"/>
                    <a:gd name="connsiteX1" fmla="*/ 1066783 w 1418603"/>
                    <a:gd name="connsiteY1" fmla="*/ 2646380 h 6870650"/>
                    <a:gd name="connsiteX2" fmla="*/ 3408 w 1418603"/>
                    <a:gd name="connsiteY2" fmla="*/ 5370160 h 6870650"/>
                    <a:gd name="connsiteX3" fmla="*/ 707966 w 1418603"/>
                    <a:gd name="connsiteY3" fmla="*/ 6870650 h 6870650"/>
                    <a:gd name="connsiteX0" fmla="*/ 1157318 w 1418603"/>
                    <a:gd name="connsiteY0" fmla="*/ 0 h 6870650"/>
                    <a:gd name="connsiteX1" fmla="*/ 1066783 w 1418603"/>
                    <a:gd name="connsiteY1" fmla="*/ 2646380 h 6870650"/>
                    <a:gd name="connsiteX2" fmla="*/ 3408 w 1418603"/>
                    <a:gd name="connsiteY2" fmla="*/ 5370160 h 6870650"/>
                    <a:gd name="connsiteX3" fmla="*/ 707966 w 1418603"/>
                    <a:gd name="connsiteY3" fmla="*/ 6870650 h 6870650"/>
                    <a:gd name="connsiteX0" fmla="*/ 1157226 w 1418511"/>
                    <a:gd name="connsiteY0" fmla="*/ 0 h 6870650"/>
                    <a:gd name="connsiteX1" fmla="*/ 1066691 w 1418511"/>
                    <a:gd name="connsiteY1" fmla="*/ 2646380 h 6870650"/>
                    <a:gd name="connsiteX2" fmla="*/ 3316 w 1418511"/>
                    <a:gd name="connsiteY2" fmla="*/ 5370160 h 6870650"/>
                    <a:gd name="connsiteX3" fmla="*/ 707874 w 1418511"/>
                    <a:gd name="connsiteY3" fmla="*/ 6870650 h 6870650"/>
                    <a:gd name="connsiteX0" fmla="*/ 1161989 w 1421348"/>
                    <a:gd name="connsiteY0" fmla="*/ 0 h 6861125"/>
                    <a:gd name="connsiteX1" fmla="*/ 1066691 w 1421348"/>
                    <a:gd name="connsiteY1" fmla="*/ 2636855 h 6861125"/>
                    <a:gd name="connsiteX2" fmla="*/ 3316 w 1421348"/>
                    <a:gd name="connsiteY2" fmla="*/ 5360635 h 6861125"/>
                    <a:gd name="connsiteX3" fmla="*/ 707874 w 1421348"/>
                    <a:gd name="connsiteY3" fmla="*/ 6861125 h 6861125"/>
                    <a:gd name="connsiteX0" fmla="*/ 1161989 w 1421348"/>
                    <a:gd name="connsiteY0" fmla="*/ 0 h 6842075"/>
                    <a:gd name="connsiteX1" fmla="*/ 1066691 w 1421348"/>
                    <a:gd name="connsiteY1" fmla="*/ 2636855 h 6842075"/>
                    <a:gd name="connsiteX2" fmla="*/ 3316 w 1421348"/>
                    <a:gd name="connsiteY2" fmla="*/ 5360635 h 6842075"/>
                    <a:gd name="connsiteX3" fmla="*/ 695968 w 1421348"/>
                    <a:gd name="connsiteY3" fmla="*/ 6842075 h 6842075"/>
                    <a:gd name="connsiteX0" fmla="*/ 1161989 w 1421348"/>
                    <a:gd name="connsiteY0" fmla="*/ 0 h 6861125"/>
                    <a:gd name="connsiteX1" fmla="*/ 1066691 w 1421348"/>
                    <a:gd name="connsiteY1" fmla="*/ 2636855 h 6861125"/>
                    <a:gd name="connsiteX2" fmla="*/ 3316 w 1421348"/>
                    <a:gd name="connsiteY2" fmla="*/ 5360635 h 6861125"/>
                    <a:gd name="connsiteX3" fmla="*/ 1153168 w 1421348"/>
                    <a:gd name="connsiteY3" fmla="*/ 6861125 h 6861125"/>
                    <a:gd name="connsiteX0" fmla="*/ 916724 w 1176083"/>
                    <a:gd name="connsiteY0" fmla="*/ 0 h 6861125"/>
                    <a:gd name="connsiteX1" fmla="*/ 821426 w 1176083"/>
                    <a:gd name="connsiteY1" fmla="*/ 2636855 h 6861125"/>
                    <a:gd name="connsiteX2" fmla="*/ 5701 w 1176083"/>
                    <a:gd name="connsiteY2" fmla="*/ 5379685 h 6861125"/>
                    <a:gd name="connsiteX3" fmla="*/ 907903 w 1176083"/>
                    <a:gd name="connsiteY3" fmla="*/ 6861125 h 6861125"/>
                    <a:gd name="connsiteX0" fmla="*/ 916724 w 1176083"/>
                    <a:gd name="connsiteY0" fmla="*/ 0 h 6861125"/>
                    <a:gd name="connsiteX1" fmla="*/ 821426 w 1176083"/>
                    <a:gd name="connsiteY1" fmla="*/ 2636855 h 6861125"/>
                    <a:gd name="connsiteX2" fmla="*/ 5701 w 1176083"/>
                    <a:gd name="connsiteY2" fmla="*/ 5303485 h 6861125"/>
                    <a:gd name="connsiteX3" fmla="*/ 907903 w 1176083"/>
                    <a:gd name="connsiteY3" fmla="*/ 6861125 h 6861125"/>
                    <a:gd name="connsiteX0" fmla="*/ 1031024 w 1249722"/>
                    <a:gd name="connsiteY0" fmla="*/ 0 h 6880175"/>
                    <a:gd name="connsiteX1" fmla="*/ 821426 w 1249722"/>
                    <a:gd name="connsiteY1" fmla="*/ 2655905 h 6880175"/>
                    <a:gd name="connsiteX2" fmla="*/ 5701 w 1249722"/>
                    <a:gd name="connsiteY2" fmla="*/ 5322535 h 6880175"/>
                    <a:gd name="connsiteX3" fmla="*/ 907903 w 1249722"/>
                    <a:gd name="connsiteY3" fmla="*/ 6880175 h 6880175"/>
                    <a:gd name="connsiteX0" fmla="*/ 1030222 w 1267963"/>
                    <a:gd name="connsiteY0" fmla="*/ 0 h 6880175"/>
                    <a:gd name="connsiteX1" fmla="*/ 877774 w 1267963"/>
                    <a:gd name="connsiteY1" fmla="*/ 2655905 h 6880175"/>
                    <a:gd name="connsiteX2" fmla="*/ 4899 w 1267963"/>
                    <a:gd name="connsiteY2" fmla="*/ 5322535 h 6880175"/>
                    <a:gd name="connsiteX3" fmla="*/ 907101 w 1267963"/>
                    <a:gd name="connsiteY3" fmla="*/ 6880175 h 6880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67963" h="6880175">
                      <a:moveTo>
                        <a:pt x="1030222" y="0"/>
                      </a:moveTo>
                      <a:cubicBezTo>
                        <a:pt x="1444867" y="949813"/>
                        <a:pt x="1267604" y="1845703"/>
                        <a:pt x="877774" y="2655905"/>
                      </a:cubicBezTo>
                      <a:cubicBezTo>
                        <a:pt x="296798" y="3770551"/>
                        <a:pt x="-45533" y="4467531"/>
                        <a:pt x="4899" y="5322535"/>
                      </a:cubicBezTo>
                      <a:cubicBezTo>
                        <a:pt x="51764" y="6036444"/>
                        <a:pt x="734974" y="6640893"/>
                        <a:pt x="907101" y="6880175"/>
                      </a:cubicBezTo>
                    </a:path>
                  </a:pathLst>
                </a:custGeom>
                <a:noFill/>
                <a:ln w="2857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9" name="Group 13"/>
              <p:cNvGrpSpPr/>
              <p:nvPr/>
            </p:nvGrpSpPr>
            <p:grpSpPr>
              <a:xfrm>
                <a:off x="1376440" y="427419"/>
                <a:ext cx="5893626" cy="6325962"/>
                <a:chOff x="1376440" y="427419"/>
                <a:chExt cx="5893626" cy="6325962"/>
              </a:xfrm>
            </p:grpSpPr>
            <p:grpSp>
              <p:nvGrpSpPr>
                <p:cNvPr id="10" name="Group 7"/>
                <p:cNvGrpSpPr/>
                <p:nvPr/>
              </p:nvGrpSpPr>
              <p:grpSpPr>
                <a:xfrm>
                  <a:off x="5301474" y="427419"/>
                  <a:ext cx="1968592" cy="1404626"/>
                  <a:chOff x="5718255" y="418659"/>
                  <a:chExt cx="1968592" cy="1404626"/>
                </a:xfrm>
              </p:grpSpPr>
              <p:pic>
                <p:nvPicPr>
                  <p:cNvPr id="193" name="Picture 192"/>
                  <p:cNvPicPr>
                    <a:picLocks noChangeAspect="1"/>
                  </p:cNvPicPr>
                  <p:nvPr/>
                </p:nvPicPr>
                <p:blipFill rotWithShape="1"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69" b="27859"/>
                  <a:stretch/>
                </p:blipFill>
                <p:spPr>
                  <a:xfrm>
                    <a:off x="6838375" y="1628255"/>
                    <a:ext cx="848472" cy="195030"/>
                  </a:xfrm>
                  <a:prstGeom prst="rect">
                    <a:avLst/>
                  </a:prstGeom>
                </p:spPr>
              </p:pic>
              <p:grpSp>
                <p:nvGrpSpPr>
                  <p:cNvPr id="11" name="Group 70"/>
                  <p:cNvGrpSpPr/>
                  <p:nvPr/>
                </p:nvGrpSpPr>
                <p:grpSpPr>
                  <a:xfrm>
                    <a:off x="5718255" y="418659"/>
                    <a:ext cx="1594792" cy="1300714"/>
                    <a:chOff x="5610679" y="418659"/>
                    <a:chExt cx="1594792" cy="1300714"/>
                  </a:xfrm>
                </p:grpSpPr>
                <p:grpSp>
                  <p:nvGrpSpPr>
                    <p:cNvPr id="12" name="Group 74"/>
                    <p:cNvGrpSpPr/>
                    <p:nvPr/>
                  </p:nvGrpSpPr>
                  <p:grpSpPr>
                    <a:xfrm>
                      <a:off x="5610679" y="429985"/>
                      <a:ext cx="1594321" cy="1289388"/>
                      <a:chOff x="5610679" y="429985"/>
                      <a:chExt cx="1594321" cy="1289388"/>
                    </a:xfrm>
                  </p:grpSpPr>
                  <p:grpSp>
                    <p:nvGrpSpPr>
                      <p:cNvPr id="13" name="Group 76"/>
                      <p:cNvGrpSpPr/>
                      <p:nvPr/>
                    </p:nvGrpSpPr>
                    <p:grpSpPr>
                      <a:xfrm>
                        <a:off x="6825627" y="529489"/>
                        <a:ext cx="303323" cy="328042"/>
                        <a:chOff x="6825627" y="567704"/>
                        <a:chExt cx="303323" cy="328042"/>
                      </a:xfrm>
                    </p:grpSpPr>
                    <p:sp>
                      <p:nvSpPr>
                        <p:cNvPr id="82" name="Rectangle 81"/>
                        <p:cNvSpPr/>
                        <p:nvPr/>
                      </p:nvSpPr>
                      <p:spPr>
                        <a:xfrm rot="5400000">
                          <a:off x="6954555" y="721351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3" name="Rectangle 82"/>
                        <p:cNvSpPr/>
                        <p:nvPr/>
                      </p:nvSpPr>
                      <p:spPr>
                        <a:xfrm rot="5400000">
                          <a:off x="6954555" y="438776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78" name="Rectangle 8"/>
                      <p:cNvSpPr/>
                      <p:nvPr/>
                    </p:nvSpPr>
                    <p:spPr>
                      <a:xfrm>
                        <a:off x="7087071" y="429986"/>
                        <a:ext cx="117929" cy="1289387"/>
                      </a:xfrm>
                      <a:custGeom>
                        <a:avLst/>
                        <a:gdLst>
                          <a:gd name="connsiteX0" fmla="*/ 0 w 117929"/>
                          <a:gd name="connsiteY0" fmla="*/ 0 h 1267054"/>
                          <a:gd name="connsiteX1" fmla="*/ 117929 w 117929"/>
                          <a:gd name="connsiteY1" fmla="*/ 0 h 1267054"/>
                          <a:gd name="connsiteX2" fmla="*/ 117929 w 117929"/>
                          <a:gd name="connsiteY2" fmla="*/ 1267054 h 1267054"/>
                          <a:gd name="connsiteX3" fmla="*/ 0 w 117929"/>
                          <a:gd name="connsiteY3" fmla="*/ 1267054 h 1267054"/>
                          <a:gd name="connsiteX4" fmla="*/ 0 w 117929"/>
                          <a:gd name="connsiteY4" fmla="*/ 0 h 1267054"/>
                          <a:gd name="connsiteX0" fmla="*/ 0 w 117929"/>
                          <a:gd name="connsiteY0" fmla="*/ 0 h 1277637"/>
                          <a:gd name="connsiteX1" fmla="*/ 117929 w 117929"/>
                          <a:gd name="connsiteY1" fmla="*/ 0 h 1277637"/>
                          <a:gd name="connsiteX2" fmla="*/ 117929 w 117929"/>
                          <a:gd name="connsiteY2" fmla="*/ 1267054 h 1277637"/>
                          <a:gd name="connsiteX3" fmla="*/ 0 w 117929"/>
                          <a:gd name="connsiteY3" fmla="*/ 1267054 h 1277637"/>
                          <a:gd name="connsiteX4" fmla="*/ 0 w 117929"/>
                          <a:gd name="connsiteY4" fmla="*/ 0 h 1277637"/>
                          <a:gd name="connsiteX0" fmla="*/ 0 w 117929"/>
                          <a:gd name="connsiteY0" fmla="*/ 0 h 1284913"/>
                          <a:gd name="connsiteX1" fmla="*/ 117929 w 117929"/>
                          <a:gd name="connsiteY1" fmla="*/ 0 h 1284913"/>
                          <a:gd name="connsiteX2" fmla="*/ 117929 w 117929"/>
                          <a:gd name="connsiteY2" fmla="*/ 1267054 h 1284913"/>
                          <a:gd name="connsiteX3" fmla="*/ 0 w 117929"/>
                          <a:gd name="connsiteY3" fmla="*/ 1267054 h 1284913"/>
                          <a:gd name="connsiteX4" fmla="*/ 0 w 117929"/>
                          <a:gd name="connsiteY4" fmla="*/ 0 h 1284913"/>
                          <a:gd name="connsiteX0" fmla="*/ 0 w 117929"/>
                          <a:gd name="connsiteY0" fmla="*/ 0 h 1287678"/>
                          <a:gd name="connsiteX1" fmla="*/ 117929 w 117929"/>
                          <a:gd name="connsiteY1" fmla="*/ 0 h 1287678"/>
                          <a:gd name="connsiteX2" fmla="*/ 117929 w 117929"/>
                          <a:gd name="connsiteY2" fmla="*/ 1267054 h 1287678"/>
                          <a:gd name="connsiteX3" fmla="*/ 0 w 117929"/>
                          <a:gd name="connsiteY3" fmla="*/ 1267054 h 1287678"/>
                          <a:gd name="connsiteX4" fmla="*/ 0 w 117929"/>
                          <a:gd name="connsiteY4" fmla="*/ 0 h 1287678"/>
                          <a:gd name="connsiteX0" fmla="*/ 0 w 117929"/>
                          <a:gd name="connsiteY0" fmla="*/ 0 h 1289387"/>
                          <a:gd name="connsiteX1" fmla="*/ 117929 w 117929"/>
                          <a:gd name="connsiteY1" fmla="*/ 0 h 1289387"/>
                          <a:gd name="connsiteX2" fmla="*/ 117929 w 117929"/>
                          <a:gd name="connsiteY2" fmla="*/ 1267054 h 1289387"/>
                          <a:gd name="connsiteX3" fmla="*/ 0 w 117929"/>
                          <a:gd name="connsiteY3" fmla="*/ 1267054 h 1289387"/>
                          <a:gd name="connsiteX4" fmla="*/ 0 w 117929"/>
                          <a:gd name="connsiteY4" fmla="*/ 0 h 12893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7929" h="1289387">
                            <a:moveTo>
                              <a:pt x="0" y="0"/>
                            </a:moveTo>
                            <a:lnTo>
                              <a:pt x="117929" y="0"/>
                            </a:lnTo>
                            <a:lnTo>
                              <a:pt x="117929" y="1267054"/>
                            </a:lnTo>
                            <a:cubicBezTo>
                              <a:pt x="116719" y="1295630"/>
                              <a:pt x="3592" y="1298009"/>
                              <a:pt x="0" y="1267054"/>
                            </a:cubicBez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chemeClr val="bg1">
                              <a:lumMod val="50000"/>
                            </a:schemeClr>
                          </a:gs>
                          <a:gs pos="40000">
                            <a:schemeClr val="bg1"/>
                          </a:gs>
                          <a:gs pos="26000">
                            <a:schemeClr val="bg1">
                              <a:lumMod val="85000"/>
                            </a:schemeClr>
                          </a:gs>
                          <a:gs pos="100000">
                            <a:schemeClr val="bg1">
                              <a:lumMod val="85000"/>
                            </a:schemeClr>
                          </a:gs>
                          <a:gs pos="76000">
                            <a:schemeClr val="bg1">
                              <a:lumMod val="50000"/>
                            </a:schemeClr>
                          </a:gs>
                        </a:gsLst>
                        <a:lin ang="0" scaled="1"/>
                        <a:tileRect/>
                      </a:gra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14" name="Group 78"/>
                      <p:cNvGrpSpPr/>
                      <p:nvPr/>
                    </p:nvGrpSpPr>
                    <p:grpSpPr>
                      <a:xfrm flipH="1">
                        <a:off x="5610679" y="429985"/>
                        <a:ext cx="1365250" cy="527050"/>
                        <a:chOff x="5610679" y="442685"/>
                        <a:chExt cx="1365250" cy="527050"/>
                      </a:xfrm>
                    </p:grpSpPr>
                    <p:sp>
                      <p:nvSpPr>
                        <p:cNvPr id="80" name="Pentagon 79"/>
                        <p:cNvSpPr/>
                        <p:nvPr/>
                      </p:nvSpPr>
                      <p:spPr>
                        <a:xfrm>
                          <a:off x="5610679" y="442685"/>
                          <a:ext cx="1365250" cy="527050"/>
                        </a:xfrm>
                        <a:prstGeom prst="homePlat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81" name="Pentagon 80"/>
                        <p:cNvSpPr/>
                        <p:nvPr/>
                      </p:nvSpPr>
                      <p:spPr>
                        <a:xfrm>
                          <a:off x="5653022" y="482188"/>
                          <a:ext cx="1256754" cy="448044"/>
                        </a:xfrm>
                        <a:prstGeom prst="homePlate">
                          <a:avLst/>
                        </a:prstGeom>
                        <a:noFill/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76" name="Oval 75"/>
                    <p:cNvSpPr/>
                    <p:nvPr/>
                  </p:nvSpPr>
                  <p:spPr>
                    <a:xfrm>
                      <a:off x="7086599" y="418659"/>
                      <a:ext cx="118872" cy="27553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15" name="Group 6"/>
                <p:cNvGrpSpPr/>
                <p:nvPr/>
              </p:nvGrpSpPr>
              <p:grpSpPr>
                <a:xfrm>
                  <a:off x="4655515" y="2044903"/>
                  <a:ext cx="2341883" cy="1689106"/>
                  <a:chOff x="4997234" y="2413739"/>
                  <a:chExt cx="2341883" cy="1689106"/>
                </a:xfrm>
              </p:grpSpPr>
              <p:pic>
                <p:nvPicPr>
                  <p:cNvPr id="154" name="Picture 153"/>
                  <p:cNvPicPr>
                    <a:picLocks noChangeAspect="1"/>
                  </p:cNvPicPr>
                  <p:nvPr/>
                </p:nvPicPr>
                <p:blipFill rotWithShape="1"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69" b="27859"/>
                  <a:stretch/>
                </p:blipFill>
                <p:spPr>
                  <a:xfrm>
                    <a:off x="6490645" y="3907815"/>
                    <a:ext cx="848472" cy="195030"/>
                  </a:xfrm>
                  <a:prstGeom prst="rect">
                    <a:avLst/>
                  </a:prstGeom>
                </p:spPr>
              </p:pic>
              <p:grpSp>
                <p:nvGrpSpPr>
                  <p:cNvPr id="18" name="Group 98"/>
                  <p:cNvGrpSpPr/>
                  <p:nvPr/>
                </p:nvGrpSpPr>
                <p:grpSpPr>
                  <a:xfrm>
                    <a:off x="4997234" y="2413739"/>
                    <a:ext cx="1989644" cy="1590794"/>
                    <a:chOff x="5578637" y="418659"/>
                    <a:chExt cx="1626834" cy="1300714"/>
                  </a:xfrm>
                </p:grpSpPr>
                <p:grpSp>
                  <p:nvGrpSpPr>
                    <p:cNvPr id="19" name="Group 102"/>
                    <p:cNvGrpSpPr/>
                    <p:nvPr/>
                  </p:nvGrpSpPr>
                  <p:grpSpPr>
                    <a:xfrm>
                      <a:off x="5578637" y="429985"/>
                      <a:ext cx="1626363" cy="1289388"/>
                      <a:chOff x="5578637" y="429985"/>
                      <a:chExt cx="1626363" cy="1289388"/>
                    </a:xfrm>
                  </p:grpSpPr>
                  <p:grpSp>
                    <p:nvGrpSpPr>
                      <p:cNvPr id="20" name="Group 104"/>
                      <p:cNvGrpSpPr/>
                      <p:nvPr/>
                    </p:nvGrpSpPr>
                    <p:grpSpPr>
                      <a:xfrm>
                        <a:off x="6825627" y="529489"/>
                        <a:ext cx="303323" cy="328042"/>
                        <a:chOff x="6825627" y="567704"/>
                        <a:chExt cx="303323" cy="328042"/>
                      </a:xfrm>
                    </p:grpSpPr>
                    <p:sp>
                      <p:nvSpPr>
                        <p:cNvPr id="110" name="Rectangle 109"/>
                        <p:cNvSpPr/>
                        <p:nvPr/>
                      </p:nvSpPr>
                      <p:spPr>
                        <a:xfrm rot="5400000">
                          <a:off x="6954555" y="721351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11" name="Rectangle 110"/>
                        <p:cNvSpPr/>
                        <p:nvPr/>
                      </p:nvSpPr>
                      <p:spPr>
                        <a:xfrm rot="5400000">
                          <a:off x="6954555" y="438776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106" name="Rectangle 8"/>
                      <p:cNvSpPr/>
                      <p:nvPr/>
                    </p:nvSpPr>
                    <p:spPr>
                      <a:xfrm>
                        <a:off x="7087071" y="429986"/>
                        <a:ext cx="117929" cy="1289387"/>
                      </a:xfrm>
                      <a:custGeom>
                        <a:avLst/>
                        <a:gdLst>
                          <a:gd name="connsiteX0" fmla="*/ 0 w 117929"/>
                          <a:gd name="connsiteY0" fmla="*/ 0 h 1267054"/>
                          <a:gd name="connsiteX1" fmla="*/ 117929 w 117929"/>
                          <a:gd name="connsiteY1" fmla="*/ 0 h 1267054"/>
                          <a:gd name="connsiteX2" fmla="*/ 117929 w 117929"/>
                          <a:gd name="connsiteY2" fmla="*/ 1267054 h 1267054"/>
                          <a:gd name="connsiteX3" fmla="*/ 0 w 117929"/>
                          <a:gd name="connsiteY3" fmla="*/ 1267054 h 1267054"/>
                          <a:gd name="connsiteX4" fmla="*/ 0 w 117929"/>
                          <a:gd name="connsiteY4" fmla="*/ 0 h 1267054"/>
                          <a:gd name="connsiteX0" fmla="*/ 0 w 117929"/>
                          <a:gd name="connsiteY0" fmla="*/ 0 h 1277637"/>
                          <a:gd name="connsiteX1" fmla="*/ 117929 w 117929"/>
                          <a:gd name="connsiteY1" fmla="*/ 0 h 1277637"/>
                          <a:gd name="connsiteX2" fmla="*/ 117929 w 117929"/>
                          <a:gd name="connsiteY2" fmla="*/ 1267054 h 1277637"/>
                          <a:gd name="connsiteX3" fmla="*/ 0 w 117929"/>
                          <a:gd name="connsiteY3" fmla="*/ 1267054 h 1277637"/>
                          <a:gd name="connsiteX4" fmla="*/ 0 w 117929"/>
                          <a:gd name="connsiteY4" fmla="*/ 0 h 1277637"/>
                          <a:gd name="connsiteX0" fmla="*/ 0 w 117929"/>
                          <a:gd name="connsiteY0" fmla="*/ 0 h 1284913"/>
                          <a:gd name="connsiteX1" fmla="*/ 117929 w 117929"/>
                          <a:gd name="connsiteY1" fmla="*/ 0 h 1284913"/>
                          <a:gd name="connsiteX2" fmla="*/ 117929 w 117929"/>
                          <a:gd name="connsiteY2" fmla="*/ 1267054 h 1284913"/>
                          <a:gd name="connsiteX3" fmla="*/ 0 w 117929"/>
                          <a:gd name="connsiteY3" fmla="*/ 1267054 h 1284913"/>
                          <a:gd name="connsiteX4" fmla="*/ 0 w 117929"/>
                          <a:gd name="connsiteY4" fmla="*/ 0 h 1284913"/>
                          <a:gd name="connsiteX0" fmla="*/ 0 w 117929"/>
                          <a:gd name="connsiteY0" fmla="*/ 0 h 1287678"/>
                          <a:gd name="connsiteX1" fmla="*/ 117929 w 117929"/>
                          <a:gd name="connsiteY1" fmla="*/ 0 h 1287678"/>
                          <a:gd name="connsiteX2" fmla="*/ 117929 w 117929"/>
                          <a:gd name="connsiteY2" fmla="*/ 1267054 h 1287678"/>
                          <a:gd name="connsiteX3" fmla="*/ 0 w 117929"/>
                          <a:gd name="connsiteY3" fmla="*/ 1267054 h 1287678"/>
                          <a:gd name="connsiteX4" fmla="*/ 0 w 117929"/>
                          <a:gd name="connsiteY4" fmla="*/ 0 h 1287678"/>
                          <a:gd name="connsiteX0" fmla="*/ 0 w 117929"/>
                          <a:gd name="connsiteY0" fmla="*/ 0 h 1289387"/>
                          <a:gd name="connsiteX1" fmla="*/ 117929 w 117929"/>
                          <a:gd name="connsiteY1" fmla="*/ 0 h 1289387"/>
                          <a:gd name="connsiteX2" fmla="*/ 117929 w 117929"/>
                          <a:gd name="connsiteY2" fmla="*/ 1267054 h 1289387"/>
                          <a:gd name="connsiteX3" fmla="*/ 0 w 117929"/>
                          <a:gd name="connsiteY3" fmla="*/ 1267054 h 1289387"/>
                          <a:gd name="connsiteX4" fmla="*/ 0 w 117929"/>
                          <a:gd name="connsiteY4" fmla="*/ 0 h 12893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7929" h="1289387">
                            <a:moveTo>
                              <a:pt x="0" y="0"/>
                            </a:moveTo>
                            <a:lnTo>
                              <a:pt x="117929" y="0"/>
                            </a:lnTo>
                            <a:lnTo>
                              <a:pt x="117929" y="1267054"/>
                            </a:lnTo>
                            <a:cubicBezTo>
                              <a:pt x="116719" y="1295630"/>
                              <a:pt x="3592" y="1298009"/>
                              <a:pt x="0" y="1267054"/>
                            </a:cubicBez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chemeClr val="bg1">
                              <a:lumMod val="50000"/>
                            </a:schemeClr>
                          </a:gs>
                          <a:gs pos="40000">
                            <a:schemeClr val="bg1"/>
                          </a:gs>
                          <a:gs pos="26000">
                            <a:schemeClr val="bg1">
                              <a:lumMod val="85000"/>
                            </a:schemeClr>
                          </a:gs>
                          <a:gs pos="100000">
                            <a:schemeClr val="bg1">
                              <a:lumMod val="85000"/>
                            </a:schemeClr>
                          </a:gs>
                          <a:gs pos="76000">
                            <a:schemeClr val="bg1">
                              <a:lumMod val="50000"/>
                            </a:schemeClr>
                          </a:gs>
                        </a:gsLst>
                        <a:lin ang="0" scaled="1"/>
                        <a:tileRect/>
                      </a:gra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21" name="Group 106"/>
                      <p:cNvGrpSpPr/>
                      <p:nvPr/>
                    </p:nvGrpSpPr>
                    <p:grpSpPr>
                      <a:xfrm flipH="1">
                        <a:off x="5578637" y="429985"/>
                        <a:ext cx="1365250" cy="527050"/>
                        <a:chOff x="5642721" y="442685"/>
                        <a:chExt cx="1365250" cy="527050"/>
                      </a:xfrm>
                    </p:grpSpPr>
                    <p:sp>
                      <p:nvSpPr>
                        <p:cNvPr id="108" name="Pentagon 107"/>
                        <p:cNvSpPr/>
                        <p:nvPr/>
                      </p:nvSpPr>
                      <p:spPr>
                        <a:xfrm>
                          <a:off x="5642721" y="442685"/>
                          <a:ext cx="1365250" cy="527050"/>
                        </a:xfrm>
                        <a:prstGeom prst="homePlat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09" name="Pentagon 108"/>
                        <p:cNvSpPr/>
                        <p:nvPr/>
                      </p:nvSpPr>
                      <p:spPr>
                        <a:xfrm>
                          <a:off x="5692177" y="482188"/>
                          <a:ext cx="1217600" cy="448044"/>
                        </a:xfrm>
                        <a:prstGeom prst="homePlate">
                          <a:avLst/>
                        </a:prstGeom>
                        <a:noFill/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104" name="Oval 103"/>
                    <p:cNvSpPr/>
                    <p:nvPr/>
                  </p:nvSpPr>
                  <p:spPr>
                    <a:xfrm>
                      <a:off x="7086599" y="418659"/>
                      <a:ext cx="118872" cy="27553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22" name="Group 9"/>
                <p:cNvGrpSpPr/>
                <p:nvPr/>
              </p:nvGrpSpPr>
              <p:grpSpPr>
                <a:xfrm>
                  <a:off x="2498391" y="2538440"/>
                  <a:ext cx="2290649" cy="1686039"/>
                  <a:chOff x="1697556" y="2479055"/>
                  <a:chExt cx="2290649" cy="1686039"/>
                </a:xfrm>
              </p:grpSpPr>
              <p:pic>
                <p:nvPicPr>
                  <p:cNvPr id="196" name="Picture 195"/>
                  <p:cNvPicPr>
                    <a:picLocks noChangeAspect="1"/>
                  </p:cNvPicPr>
                  <p:nvPr/>
                </p:nvPicPr>
                <p:blipFill rotWithShape="1"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69" b="27859"/>
                  <a:stretch/>
                </p:blipFill>
                <p:spPr>
                  <a:xfrm>
                    <a:off x="1697556" y="3970064"/>
                    <a:ext cx="848472" cy="195030"/>
                  </a:xfrm>
                  <a:prstGeom prst="rect">
                    <a:avLst/>
                  </a:prstGeom>
                </p:spPr>
              </p:pic>
              <p:grpSp>
                <p:nvGrpSpPr>
                  <p:cNvPr id="23" name="Group 112"/>
                  <p:cNvGrpSpPr/>
                  <p:nvPr/>
                </p:nvGrpSpPr>
                <p:grpSpPr>
                  <a:xfrm flipH="1">
                    <a:off x="2037749" y="2479055"/>
                    <a:ext cx="1950456" cy="1590794"/>
                    <a:chOff x="5610679" y="418659"/>
                    <a:chExt cx="1594792" cy="1300714"/>
                  </a:xfrm>
                </p:grpSpPr>
                <p:grpSp>
                  <p:nvGrpSpPr>
                    <p:cNvPr id="24" name="Group 116"/>
                    <p:cNvGrpSpPr/>
                    <p:nvPr/>
                  </p:nvGrpSpPr>
                  <p:grpSpPr>
                    <a:xfrm>
                      <a:off x="5610679" y="429985"/>
                      <a:ext cx="1594321" cy="1289388"/>
                      <a:chOff x="5610679" y="429985"/>
                      <a:chExt cx="1594321" cy="1289388"/>
                    </a:xfrm>
                  </p:grpSpPr>
                  <p:grpSp>
                    <p:nvGrpSpPr>
                      <p:cNvPr id="25" name="Group 118"/>
                      <p:cNvGrpSpPr/>
                      <p:nvPr/>
                    </p:nvGrpSpPr>
                    <p:grpSpPr>
                      <a:xfrm>
                        <a:off x="6825627" y="529489"/>
                        <a:ext cx="303323" cy="328042"/>
                        <a:chOff x="6825627" y="567704"/>
                        <a:chExt cx="303323" cy="328042"/>
                      </a:xfrm>
                    </p:grpSpPr>
                    <p:sp>
                      <p:nvSpPr>
                        <p:cNvPr id="124" name="Rectangle 123"/>
                        <p:cNvSpPr/>
                        <p:nvPr/>
                      </p:nvSpPr>
                      <p:spPr>
                        <a:xfrm rot="5400000">
                          <a:off x="6954555" y="721351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5" name="Rectangle 124"/>
                        <p:cNvSpPr/>
                        <p:nvPr/>
                      </p:nvSpPr>
                      <p:spPr>
                        <a:xfrm rot="5400000">
                          <a:off x="6954555" y="438776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120" name="Rectangle 8"/>
                      <p:cNvSpPr/>
                      <p:nvPr/>
                    </p:nvSpPr>
                    <p:spPr>
                      <a:xfrm>
                        <a:off x="7087071" y="429986"/>
                        <a:ext cx="117929" cy="1289387"/>
                      </a:xfrm>
                      <a:custGeom>
                        <a:avLst/>
                        <a:gdLst>
                          <a:gd name="connsiteX0" fmla="*/ 0 w 117929"/>
                          <a:gd name="connsiteY0" fmla="*/ 0 h 1267054"/>
                          <a:gd name="connsiteX1" fmla="*/ 117929 w 117929"/>
                          <a:gd name="connsiteY1" fmla="*/ 0 h 1267054"/>
                          <a:gd name="connsiteX2" fmla="*/ 117929 w 117929"/>
                          <a:gd name="connsiteY2" fmla="*/ 1267054 h 1267054"/>
                          <a:gd name="connsiteX3" fmla="*/ 0 w 117929"/>
                          <a:gd name="connsiteY3" fmla="*/ 1267054 h 1267054"/>
                          <a:gd name="connsiteX4" fmla="*/ 0 w 117929"/>
                          <a:gd name="connsiteY4" fmla="*/ 0 h 1267054"/>
                          <a:gd name="connsiteX0" fmla="*/ 0 w 117929"/>
                          <a:gd name="connsiteY0" fmla="*/ 0 h 1277637"/>
                          <a:gd name="connsiteX1" fmla="*/ 117929 w 117929"/>
                          <a:gd name="connsiteY1" fmla="*/ 0 h 1277637"/>
                          <a:gd name="connsiteX2" fmla="*/ 117929 w 117929"/>
                          <a:gd name="connsiteY2" fmla="*/ 1267054 h 1277637"/>
                          <a:gd name="connsiteX3" fmla="*/ 0 w 117929"/>
                          <a:gd name="connsiteY3" fmla="*/ 1267054 h 1277637"/>
                          <a:gd name="connsiteX4" fmla="*/ 0 w 117929"/>
                          <a:gd name="connsiteY4" fmla="*/ 0 h 1277637"/>
                          <a:gd name="connsiteX0" fmla="*/ 0 w 117929"/>
                          <a:gd name="connsiteY0" fmla="*/ 0 h 1284913"/>
                          <a:gd name="connsiteX1" fmla="*/ 117929 w 117929"/>
                          <a:gd name="connsiteY1" fmla="*/ 0 h 1284913"/>
                          <a:gd name="connsiteX2" fmla="*/ 117929 w 117929"/>
                          <a:gd name="connsiteY2" fmla="*/ 1267054 h 1284913"/>
                          <a:gd name="connsiteX3" fmla="*/ 0 w 117929"/>
                          <a:gd name="connsiteY3" fmla="*/ 1267054 h 1284913"/>
                          <a:gd name="connsiteX4" fmla="*/ 0 w 117929"/>
                          <a:gd name="connsiteY4" fmla="*/ 0 h 1284913"/>
                          <a:gd name="connsiteX0" fmla="*/ 0 w 117929"/>
                          <a:gd name="connsiteY0" fmla="*/ 0 h 1287678"/>
                          <a:gd name="connsiteX1" fmla="*/ 117929 w 117929"/>
                          <a:gd name="connsiteY1" fmla="*/ 0 h 1287678"/>
                          <a:gd name="connsiteX2" fmla="*/ 117929 w 117929"/>
                          <a:gd name="connsiteY2" fmla="*/ 1267054 h 1287678"/>
                          <a:gd name="connsiteX3" fmla="*/ 0 w 117929"/>
                          <a:gd name="connsiteY3" fmla="*/ 1267054 h 1287678"/>
                          <a:gd name="connsiteX4" fmla="*/ 0 w 117929"/>
                          <a:gd name="connsiteY4" fmla="*/ 0 h 1287678"/>
                          <a:gd name="connsiteX0" fmla="*/ 0 w 117929"/>
                          <a:gd name="connsiteY0" fmla="*/ 0 h 1289387"/>
                          <a:gd name="connsiteX1" fmla="*/ 117929 w 117929"/>
                          <a:gd name="connsiteY1" fmla="*/ 0 h 1289387"/>
                          <a:gd name="connsiteX2" fmla="*/ 117929 w 117929"/>
                          <a:gd name="connsiteY2" fmla="*/ 1267054 h 1289387"/>
                          <a:gd name="connsiteX3" fmla="*/ 0 w 117929"/>
                          <a:gd name="connsiteY3" fmla="*/ 1267054 h 1289387"/>
                          <a:gd name="connsiteX4" fmla="*/ 0 w 117929"/>
                          <a:gd name="connsiteY4" fmla="*/ 0 h 12893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7929" h="1289387">
                            <a:moveTo>
                              <a:pt x="0" y="0"/>
                            </a:moveTo>
                            <a:lnTo>
                              <a:pt x="117929" y="0"/>
                            </a:lnTo>
                            <a:lnTo>
                              <a:pt x="117929" y="1267054"/>
                            </a:lnTo>
                            <a:cubicBezTo>
                              <a:pt x="116719" y="1295630"/>
                              <a:pt x="3592" y="1298009"/>
                              <a:pt x="0" y="1267054"/>
                            </a:cubicBez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chemeClr val="bg1">
                              <a:lumMod val="50000"/>
                            </a:schemeClr>
                          </a:gs>
                          <a:gs pos="40000">
                            <a:schemeClr val="bg1"/>
                          </a:gs>
                          <a:gs pos="26000">
                            <a:schemeClr val="bg1">
                              <a:lumMod val="85000"/>
                            </a:schemeClr>
                          </a:gs>
                          <a:gs pos="100000">
                            <a:schemeClr val="bg1">
                              <a:lumMod val="85000"/>
                            </a:schemeClr>
                          </a:gs>
                          <a:gs pos="76000">
                            <a:schemeClr val="bg1">
                              <a:lumMod val="50000"/>
                            </a:schemeClr>
                          </a:gs>
                        </a:gsLst>
                        <a:lin ang="0" scaled="1"/>
                        <a:tileRect/>
                      </a:gra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26" name="Group 120"/>
                      <p:cNvGrpSpPr/>
                      <p:nvPr/>
                    </p:nvGrpSpPr>
                    <p:grpSpPr>
                      <a:xfrm flipH="1">
                        <a:off x="5610679" y="429985"/>
                        <a:ext cx="1365250" cy="527050"/>
                        <a:chOff x="5610679" y="442685"/>
                        <a:chExt cx="1365250" cy="527050"/>
                      </a:xfrm>
                    </p:grpSpPr>
                    <p:sp>
                      <p:nvSpPr>
                        <p:cNvPr id="122" name="Pentagon 121"/>
                        <p:cNvSpPr/>
                        <p:nvPr/>
                      </p:nvSpPr>
                      <p:spPr>
                        <a:xfrm>
                          <a:off x="5610679" y="442685"/>
                          <a:ext cx="1365250" cy="527050"/>
                        </a:xfrm>
                        <a:prstGeom prst="homePlat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23" name="Pentagon 122"/>
                        <p:cNvSpPr/>
                        <p:nvPr/>
                      </p:nvSpPr>
                      <p:spPr>
                        <a:xfrm>
                          <a:off x="5653022" y="482188"/>
                          <a:ext cx="1256754" cy="448044"/>
                        </a:xfrm>
                        <a:prstGeom prst="homePlate">
                          <a:avLst/>
                        </a:prstGeom>
                        <a:noFill/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118" name="Oval 117"/>
                    <p:cNvSpPr/>
                    <p:nvPr/>
                  </p:nvSpPr>
                  <p:spPr>
                    <a:xfrm>
                      <a:off x="7086599" y="418659"/>
                      <a:ext cx="118872" cy="27553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27" name="Group 10"/>
                <p:cNvGrpSpPr/>
                <p:nvPr/>
              </p:nvGrpSpPr>
              <p:grpSpPr>
                <a:xfrm>
                  <a:off x="1376440" y="4758895"/>
                  <a:ext cx="2625756" cy="1994486"/>
                  <a:chOff x="1107511" y="4764217"/>
                  <a:chExt cx="2769709" cy="2103831"/>
                </a:xfrm>
              </p:grpSpPr>
              <p:pic>
                <p:nvPicPr>
                  <p:cNvPr id="197" name="Picture 196"/>
                  <p:cNvPicPr>
                    <a:picLocks noChangeAspect="1"/>
                  </p:cNvPicPr>
                  <p:nvPr/>
                </p:nvPicPr>
                <p:blipFill rotWithShape="1"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69" b="27859"/>
                  <a:stretch/>
                </p:blipFill>
                <p:spPr>
                  <a:xfrm>
                    <a:off x="1107511" y="6673018"/>
                    <a:ext cx="848472" cy="195030"/>
                  </a:xfrm>
                  <a:prstGeom prst="rect">
                    <a:avLst/>
                  </a:prstGeom>
                </p:spPr>
              </p:pic>
              <p:grpSp>
                <p:nvGrpSpPr>
                  <p:cNvPr id="28" name="Group 126"/>
                  <p:cNvGrpSpPr/>
                  <p:nvPr/>
                </p:nvGrpSpPr>
                <p:grpSpPr>
                  <a:xfrm flipH="1">
                    <a:off x="1424614" y="4764217"/>
                    <a:ext cx="2452606" cy="2000347"/>
                    <a:chOff x="5610680" y="418660"/>
                    <a:chExt cx="1594791" cy="1300712"/>
                  </a:xfrm>
                </p:grpSpPr>
                <p:grpSp>
                  <p:nvGrpSpPr>
                    <p:cNvPr id="29" name="Group 130"/>
                    <p:cNvGrpSpPr/>
                    <p:nvPr/>
                  </p:nvGrpSpPr>
                  <p:grpSpPr>
                    <a:xfrm>
                      <a:off x="5610680" y="429985"/>
                      <a:ext cx="1594320" cy="1289387"/>
                      <a:chOff x="5610680" y="429985"/>
                      <a:chExt cx="1594320" cy="1289387"/>
                    </a:xfrm>
                  </p:grpSpPr>
                  <p:grpSp>
                    <p:nvGrpSpPr>
                      <p:cNvPr id="30" name="Group 132"/>
                      <p:cNvGrpSpPr/>
                      <p:nvPr/>
                    </p:nvGrpSpPr>
                    <p:grpSpPr>
                      <a:xfrm>
                        <a:off x="6825627" y="529489"/>
                        <a:ext cx="303323" cy="328042"/>
                        <a:chOff x="6825627" y="567704"/>
                        <a:chExt cx="303323" cy="328042"/>
                      </a:xfrm>
                    </p:grpSpPr>
                    <p:sp>
                      <p:nvSpPr>
                        <p:cNvPr id="138" name="Rectangle 137"/>
                        <p:cNvSpPr/>
                        <p:nvPr/>
                      </p:nvSpPr>
                      <p:spPr>
                        <a:xfrm rot="5400000">
                          <a:off x="6954555" y="721351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9" name="Rectangle 138"/>
                        <p:cNvSpPr/>
                        <p:nvPr/>
                      </p:nvSpPr>
                      <p:spPr>
                        <a:xfrm rot="5400000">
                          <a:off x="6954555" y="438776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134" name="Rectangle 8"/>
                      <p:cNvSpPr/>
                      <p:nvPr/>
                    </p:nvSpPr>
                    <p:spPr>
                      <a:xfrm>
                        <a:off x="7087071" y="429986"/>
                        <a:ext cx="117929" cy="1289386"/>
                      </a:xfrm>
                      <a:custGeom>
                        <a:avLst/>
                        <a:gdLst>
                          <a:gd name="connsiteX0" fmla="*/ 0 w 117929"/>
                          <a:gd name="connsiteY0" fmla="*/ 0 h 1267054"/>
                          <a:gd name="connsiteX1" fmla="*/ 117929 w 117929"/>
                          <a:gd name="connsiteY1" fmla="*/ 0 h 1267054"/>
                          <a:gd name="connsiteX2" fmla="*/ 117929 w 117929"/>
                          <a:gd name="connsiteY2" fmla="*/ 1267054 h 1267054"/>
                          <a:gd name="connsiteX3" fmla="*/ 0 w 117929"/>
                          <a:gd name="connsiteY3" fmla="*/ 1267054 h 1267054"/>
                          <a:gd name="connsiteX4" fmla="*/ 0 w 117929"/>
                          <a:gd name="connsiteY4" fmla="*/ 0 h 1267054"/>
                          <a:gd name="connsiteX0" fmla="*/ 0 w 117929"/>
                          <a:gd name="connsiteY0" fmla="*/ 0 h 1277637"/>
                          <a:gd name="connsiteX1" fmla="*/ 117929 w 117929"/>
                          <a:gd name="connsiteY1" fmla="*/ 0 h 1277637"/>
                          <a:gd name="connsiteX2" fmla="*/ 117929 w 117929"/>
                          <a:gd name="connsiteY2" fmla="*/ 1267054 h 1277637"/>
                          <a:gd name="connsiteX3" fmla="*/ 0 w 117929"/>
                          <a:gd name="connsiteY3" fmla="*/ 1267054 h 1277637"/>
                          <a:gd name="connsiteX4" fmla="*/ 0 w 117929"/>
                          <a:gd name="connsiteY4" fmla="*/ 0 h 1277637"/>
                          <a:gd name="connsiteX0" fmla="*/ 0 w 117929"/>
                          <a:gd name="connsiteY0" fmla="*/ 0 h 1284913"/>
                          <a:gd name="connsiteX1" fmla="*/ 117929 w 117929"/>
                          <a:gd name="connsiteY1" fmla="*/ 0 h 1284913"/>
                          <a:gd name="connsiteX2" fmla="*/ 117929 w 117929"/>
                          <a:gd name="connsiteY2" fmla="*/ 1267054 h 1284913"/>
                          <a:gd name="connsiteX3" fmla="*/ 0 w 117929"/>
                          <a:gd name="connsiteY3" fmla="*/ 1267054 h 1284913"/>
                          <a:gd name="connsiteX4" fmla="*/ 0 w 117929"/>
                          <a:gd name="connsiteY4" fmla="*/ 0 h 1284913"/>
                          <a:gd name="connsiteX0" fmla="*/ 0 w 117929"/>
                          <a:gd name="connsiteY0" fmla="*/ 0 h 1287678"/>
                          <a:gd name="connsiteX1" fmla="*/ 117929 w 117929"/>
                          <a:gd name="connsiteY1" fmla="*/ 0 h 1287678"/>
                          <a:gd name="connsiteX2" fmla="*/ 117929 w 117929"/>
                          <a:gd name="connsiteY2" fmla="*/ 1267054 h 1287678"/>
                          <a:gd name="connsiteX3" fmla="*/ 0 w 117929"/>
                          <a:gd name="connsiteY3" fmla="*/ 1267054 h 1287678"/>
                          <a:gd name="connsiteX4" fmla="*/ 0 w 117929"/>
                          <a:gd name="connsiteY4" fmla="*/ 0 h 1287678"/>
                          <a:gd name="connsiteX0" fmla="*/ 0 w 117929"/>
                          <a:gd name="connsiteY0" fmla="*/ 0 h 1289387"/>
                          <a:gd name="connsiteX1" fmla="*/ 117929 w 117929"/>
                          <a:gd name="connsiteY1" fmla="*/ 0 h 1289387"/>
                          <a:gd name="connsiteX2" fmla="*/ 117929 w 117929"/>
                          <a:gd name="connsiteY2" fmla="*/ 1267054 h 1289387"/>
                          <a:gd name="connsiteX3" fmla="*/ 0 w 117929"/>
                          <a:gd name="connsiteY3" fmla="*/ 1267054 h 1289387"/>
                          <a:gd name="connsiteX4" fmla="*/ 0 w 117929"/>
                          <a:gd name="connsiteY4" fmla="*/ 0 h 12893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7929" h="1289387">
                            <a:moveTo>
                              <a:pt x="0" y="0"/>
                            </a:moveTo>
                            <a:lnTo>
                              <a:pt x="117929" y="0"/>
                            </a:lnTo>
                            <a:lnTo>
                              <a:pt x="117929" y="1267054"/>
                            </a:lnTo>
                            <a:cubicBezTo>
                              <a:pt x="116719" y="1295630"/>
                              <a:pt x="3592" y="1298009"/>
                              <a:pt x="0" y="1267054"/>
                            </a:cubicBez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chemeClr val="bg1">
                              <a:lumMod val="50000"/>
                            </a:schemeClr>
                          </a:gs>
                          <a:gs pos="40000">
                            <a:schemeClr val="bg1"/>
                          </a:gs>
                          <a:gs pos="26000">
                            <a:schemeClr val="bg1">
                              <a:lumMod val="85000"/>
                            </a:schemeClr>
                          </a:gs>
                          <a:gs pos="100000">
                            <a:schemeClr val="bg1">
                              <a:lumMod val="85000"/>
                            </a:schemeClr>
                          </a:gs>
                          <a:gs pos="76000">
                            <a:schemeClr val="bg1">
                              <a:lumMod val="50000"/>
                            </a:schemeClr>
                          </a:gs>
                        </a:gsLst>
                        <a:lin ang="0" scaled="1"/>
                        <a:tileRect/>
                      </a:gra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31" name="Group 134"/>
                      <p:cNvGrpSpPr/>
                      <p:nvPr/>
                    </p:nvGrpSpPr>
                    <p:grpSpPr>
                      <a:xfrm flipH="1">
                        <a:off x="5610680" y="429985"/>
                        <a:ext cx="1365250" cy="527049"/>
                        <a:chOff x="5610678" y="442685"/>
                        <a:chExt cx="1365250" cy="527049"/>
                      </a:xfrm>
                    </p:grpSpPr>
                    <p:sp>
                      <p:nvSpPr>
                        <p:cNvPr id="136" name="Pentagon 135"/>
                        <p:cNvSpPr/>
                        <p:nvPr/>
                      </p:nvSpPr>
                      <p:spPr>
                        <a:xfrm>
                          <a:off x="5610678" y="442685"/>
                          <a:ext cx="1365250" cy="527049"/>
                        </a:xfrm>
                        <a:prstGeom prst="homePlat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37" name="Pentagon 136"/>
                        <p:cNvSpPr/>
                        <p:nvPr/>
                      </p:nvSpPr>
                      <p:spPr>
                        <a:xfrm>
                          <a:off x="5653022" y="482189"/>
                          <a:ext cx="1256754" cy="448044"/>
                        </a:xfrm>
                        <a:prstGeom prst="homePlate">
                          <a:avLst/>
                        </a:prstGeom>
                        <a:noFill/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132" name="Oval 131"/>
                    <p:cNvSpPr/>
                    <p:nvPr/>
                  </p:nvSpPr>
                  <p:spPr>
                    <a:xfrm>
                      <a:off x="7086599" y="418660"/>
                      <a:ext cx="118872" cy="27553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288" name="Group 4"/>
                <p:cNvGrpSpPr/>
                <p:nvPr/>
              </p:nvGrpSpPr>
              <p:grpSpPr>
                <a:xfrm>
                  <a:off x="3867912" y="4187429"/>
                  <a:ext cx="2786446" cy="2107585"/>
                  <a:chOff x="4604186" y="4698899"/>
                  <a:chExt cx="2786446" cy="2107585"/>
                </a:xfrm>
              </p:grpSpPr>
              <p:pic>
                <p:nvPicPr>
                  <p:cNvPr id="194" name="Picture 193"/>
                  <p:cNvPicPr>
                    <a:picLocks noChangeAspect="1"/>
                  </p:cNvPicPr>
                  <p:nvPr/>
                </p:nvPicPr>
                <p:blipFill rotWithShape="1"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69" b="27859"/>
                  <a:stretch/>
                </p:blipFill>
                <p:spPr>
                  <a:xfrm>
                    <a:off x="6542160" y="6611454"/>
                    <a:ext cx="848472" cy="195030"/>
                  </a:xfrm>
                  <a:prstGeom prst="rect">
                    <a:avLst/>
                  </a:prstGeom>
                </p:spPr>
              </p:pic>
              <p:grpSp>
                <p:nvGrpSpPr>
                  <p:cNvPr id="289" name="Group 140"/>
                  <p:cNvGrpSpPr/>
                  <p:nvPr/>
                </p:nvGrpSpPr>
                <p:grpSpPr>
                  <a:xfrm>
                    <a:off x="4604186" y="4698899"/>
                    <a:ext cx="2452606" cy="2000350"/>
                    <a:chOff x="5610680" y="418659"/>
                    <a:chExt cx="1594791" cy="1300714"/>
                  </a:xfrm>
                </p:grpSpPr>
                <p:grpSp>
                  <p:nvGrpSpPr>
                    <p:cNvPr id="290" name="Group 144"/>
                    <p:cNvGrpSpPr/>
                    <p:nvPr/>
                  </p:nvGrpSpPr>
                  <p:grpSpPr>
                    <a:xfrm>
                      <a:off x="5610680" y="429985"/>
                      <a:ext cx="1594320" cy="1289388"/>
                      <a:chOff x="5610680" y="429985"/>
                      <a:chExt cx="1594320" cy="1289388"/>
                    </a:xfrm>
                  </p:grpSpPr>
                  <p:grpSp>
                    <p:nvGrpSpPr>
                      <p:cNvPr id="291" name="Group 146"/>
                      <p:cNvGrpSpPr/>
                      <p:nvPr/>
                    </p:nvGrpSpPr>
                    <p:grpSpPr>
                      <a:xfrm>
                        <a:off x="6825627" y="529489"/>
                        <a:ext cx="303323" cy="328042"/>
                        <a:chOff x="6825627" y="567704"/>
                        <a:chExt cx="303323" cy="328042"/>
                      </a:xfrm>
                    </p:grpSpPr>
                    <p:sp>
                      <p:nvSpPr>
                        <p:cNvPr id="152" name="Rectangle 151"/>
                        <p:cNvSpPr/>
                        <p:nvPr/>
                      </p:nvSpPr>
                      <p:spPr>
                        <a:xfrm rot="5400000">
                          <a:off x="6954555" y="721351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3" name="Rectangle 152"/>
                        <p:cNvSpPr/>
                        <p:nvPr/>
                      </p:nvSpPr>
                      <p:spPr>
                        <a:xfrm rot="5400000">
                          <a:off x="6954555" y="438776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148" name="Rectangle 8"/>
                      <p:cNvSpPr/>
                      <p:nvPr/>
                    </p:nvSpPr>
                    <p:spPr>
                      <a:xfrm>
                        <a:off x="7087071" y="429986"/>
                        <a:ext cx="117929" cy="1289387"/>
                      </a:xfrm>
                      <a:custGeom>
                        <a:avLst/>
                        <a:gdLst>
                          <a:gd name="connsiteX0" fmla="*/ 0 w 117929"/>
                          <a:gd name="connsiteY0" fmla="*/ 0 h 1267054"/>
                          <a:gd name="connsiteX1" fmla="*/ 117929 w 117929"/>
                          <a:gd name="connsiteY1" fmla="*/ 0 h 1267054"/>
                          <a:gd name="connsiteX2" fmla="*/ 117929 w 117929"/>
                          <a:gd name="connsiteY2" fmla="*/ 1267054 h 1267054"/>
                          <a:gd name="connsiteX3" fmla="*/ 0 w 117929"/>
                          <a:gd name="connsiteY3" fmla="*/ 1267054 h 1267054"/>
                          <a:gd name="connsiteX4" fmla="*/ 0 w 117929"/>
                          <a:gd name="connsiteY4" fmla="*/ 0 h 1267054"/>
                          <a:gd name="connsiteX0" fmla="*/ 0 w 117929"/>
                          <a:gd name="connsiteY0" fmla="*/ 0 h 1277637"/>
                          <a:gd name="connsiteX1" fmla="*/ 117929 w 117929"/>
                          <a:gd name="connsiteY1" fmla="*/ 0 h 1277637"/>
                          <a:gd name="connsiteX2" fmla="*/ 117929 w 117929"/>
                          <a:gd name="connsiteY2" fmla="*/ 1267054 h 1277637"/>
                          <a:gd name="connsiteX3" fmla="*/ 0 w 117929"/>
                          <a:gd name="connsiteY3" fmla="*/ 1267054 h 1277637"/>
                          <a:gd name="connsiteX4" fmla="*/ 0 w 117929"/>
                          <a:gd name="connsiteY4" fmla="*/ 0 h 1277637"/>
                          <a:gd name="connsiteX0" fmla="*/ 0 w 117929"/>
                          <a:gd name="connsiteY0" fmla="*/ 0 h 1284913"/>
                          <a:gd name="connsiteX1" fmla="*/ 117929 w 117929"/>
                          <a:gd name="connsiteY1" fmla="*/ 0 h 1284913"/>
                          <a:gd name="connsiteX2" fmla="*/ 117929 w 117929"/>
                          <a:gd name="connsiteY2" fmla="*/ 1267054 h 1284913"/>
                          <a:gd name="connsiteX3" fmla="*/ 0 w 117929"/>
                          <a:gd name="connsiteY3" fmla="*/ 1267054 h 1284913"/>
                          <a:gd name="connsiteX4" fmla="*/ 0 w 117929"/>
                          <a:gd name="connsiteY4" fmla="*/ 0 h 1284913"/>
                          <a:gd name="connsiteX0" fmla="*/ 0 w 117929"/>
                          <a:gd name="connsiteY0" fmla="*/ 0 h 1287678"/>
                          <a:gd name="connsiteX1" fmla="*/ 117929 w 117929"/>
                          <a:gd name="connsiteY1" fmla="*/ 0 h 1287678"/>
                          <a:gd name="connsiteX2" fmla="*/ 117929 w 117929"/>
                          <a:gd name="connsiteY2" fmla="*/ 1267054 h 1287678"/>
                          <a:gd name="connsiteX3" fmla="*/ 0 w 117929"/>
                          <a:gd name="connsiteY3" fmla="*/ 1267054 h 1287678"/>
                          <a:gd name="connsiteX4" fmla="*/ 0 w 117929"/>
                          <a:gd name="connsiteY4" fmla="*/ 0 h 1287678"/>
                          <a:gd name="connsiteX0" fmla="*/ 0 w 117929"/>
                          <a:gd name="connsiteY0" fmla="*/ 0 h 1289387"/>
                          <a:gd name="connsiteX1" fmla="*/ 117929 w 117929"/>
                          <a:gd name="connsiteY1" fmla="*/ 0 h 1289387"/>
                          <a:gd name="connsiteX2" fmla="*/ 117929 w 117929"/>
                          <a:gd name="connsiteY2" fmla="*/ 1267054 h 1289387"/>
                          <a:gd name="connsiteX3" fmla="*/ 0 w 117929"/>
                          <a:gd name="connsiteY3" fmla="*/ 1267054 h 1289387"/>
                          <a:gd name="connsiteX4" fmla="*/ 0 w 117929"/>
                          <a:gd name="connsiteY4" fmla="*/ 0 h 12893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7929" h="1289387">
                            <a:moveTo>
                              <a:pt x="0" y="0"/>
                            </a:moveTo>
                            <a:lnTo>
                              <a:pt x="117929" y="0"/>
                            </a:lnTo>
                            <a:lnTo>
                              <a:pt x="117929" y="1267054"/>
                            </a:lnTo>
                            <a:cubicBezTo>
                              <a:pt x="116719" y="1295630"/>
                              <a:pt x="3592" y="1298009"/>
                              <a:pt x="0" y="1267054"/>
                            </a:cubicBez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chemeClr val="bg1">
                              <a:lumMod val="50000"/>
                            </a:schemeClr>
                          </a:gs>
                          <a:gs pos="40000">
                            <a:schemeClr val="bg1"/>
                          </a:gs>
                          <a:gs pos="26000">
                            <a:schemeClr val="bg1">
                              <a:lumMod val="85000"/>
                            </a:schemeClr>
                          </a:gs>
                          <a:gs pos="100000">
                            <a:schemeClr val="bg1">
                              <a:lumMod val="85000"/>
                            </a:schemeClr>
                          </a:gs>
                          <a:gs pos="76000">
                            <a:schemeClr val="bg1">
                              <a:lumMod val="50000"/>
                            </a:schemeClr>
                          </a:gs>
                        </a:gsLst>
                        <a:lin ang="0" scaled="1"/>
                        <a:tileRect/>
                      </a:gra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292" name="Group 148"/>
                      <p:cNvGrpSpPr/>
                      <p:nvPr/>
                    </p:nvGrpSpPr>
                    <p:grpSpPr>
                      <a:xfrm flipH="1">
                        <a:off x="5610680" y="429985"/>
                        <a:ext cx="1365250" cy="527050"/>
                        <a:chOff x="5610678" y="442685"/>
                        <a:chExt cx="1365250" cy="527050"/>
                      </a:xfrm>
                    </p:grpSpPr>
                    <p:sp>
                      <p:nvSpPr>
                        <p:cNvPr id="150" name="Pentagon 149"/>
                        <p:cNvSpPr/>
                        <p:nvPr/>
                      </p:nvSpPr>
                      <p:spPr>
                        <a:xfrm>
                          <a:off x="5610678" y="442685"/>
                          <a:ext cx="1365250" cy="527050"/>
                        </a:xfrm>
                        <a:prstGeom prst="homePlat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51" name="Pentagon 150"/>
                        <p:cNvSpPr/>
                        <p:nvPr/>
                      </p:nvSpPr>
                      <p:spPr>
                        <a:xfrm>
                          <a:off x="5653022" y="482188"/>
                          <a:ext cx="1256754" cy="448044"/>
                        </a:xfrm>
                        <a:prstGeom prst="homePlate">
                          <a:avLst/>
                        </a:prstGeom>
                        <a:noFill/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146" name="Oval 145"/>
                    <p:cNvSpPr/>
                    <p:nvPr/>
                  </p:nvSpPr>
                  <p:spPr>
                    <a:xfrm>
                      <a:off x="7086599" y="418659"/>
                      <a:ext cx="118872" cy="27553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293" name="Group 8"/>
                <p:cNvGrpSpPr/>
                <p:nvPr/>
              </p:nvGrpSpPr>
              <p:grpSpPr>
                <a:xfrm>
                  <a:off x="3482373" y="812795"/>
                  <a:ext cx="2110513" cy="1403705"/>
                  <a:chOff x="2704255" y="483975"/>
                  <a:chExt cx="2110513" cy="1403705"/>
                </a:xfrm>
              </p:grpSpPr>
              <p:pic>
                <p:nvPicPr>
                  <p:cNvPr id="195" name="Picture 194"/>
                  <p:cNvPicPr>
                    <a:picLocks noChangeAspect="1"/>
                  </p:cNvPicPr>
                  <p:nvPr/>
                </p:nvPicPr>
                <p:blipFill rotWithShape="1"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69" b="27859"/>
                  <a:stretch/>
                </p:blipFill>
                <p:spPr>
                  <a:xfrm>
                    <a:off x="2704255" y="1692650"/>
                    <a:ext cx="848472" cy="195030"/>
                  </a:xfrm>
                  <a:prstGeom prst="rect">
                    <a:avLst/>
                  </a:prstGeom>
                </p:spPr>
              </p:pic>
              <p:grpSp>
                <p:nvGrpSpPr>
                  <p:cNvPr id="294" name="Group 84"/>
                  <p:cNvGrpSpPr/>
                  <p:nvPr/>
                </p:nvGrpSpPr>
                <p:grpSpPr>
                  <a:xfrm flipH="1">
                    <a:off x="3046893" y="483975"/>
                    <a:ext cx="1767875" cy="1300714"/>
                    <a:chOff x="5437596" y="418659"/>
                    <a:chExt cx="1767875" cy="1300714"/>
                  </a:xfrm>
                </p:grpSpPr>
                <p:grpSp>
                  <p:nvGrpSpPr>
                    <p:cNvPr id="295" name="Group 88"/>
                    <p:cNvGrpSpPr/>
                    <p:nvPr/>
                  </p:nvGrpSpPr>
                  <p:grpSpPr>
                    <a:xfrm>
                      <a:off x="5437596" y="426689"/>
                      <a:ext cx="1767404" cy="1292684"/>
                      <a:chOff x="5437596" y="426689"/>
                      <a:chExt cx="1767404" cy="1292684"/>
                    </a:xfrm>
                  </p:grpSpPr>
                  <p:grpSp>
                    <p:nvGrpSpPr>
                      <p:cNvPr id="296" name="Group 90"/>
                      <p:cNvGrpSpPr/>
                      <p:nvPr/>
                    </p:nvGrpSpPr>
                    <p:grpSpPr>
                      <a:xfrm>
                        <a:off x="6825627" y="529489"/>
                        <a:ext cx="303323" cy="328042"/>
                        <a:chOff x="6825627" y="567704"/>
                        <a:chExt cx="303323" cy="328042"/>
                      </a:xfrm>
                    </p:grpSpPr>
                    <p:sp>
                      <p:nvSpPr>
                        <p:cNvPr id="96" name="Rectangle 95"/>
                        <p:cNvSpPr/>
                        <p:nvPr/>
                      </p:nvSpPr>
                      <p:spPr>
                        <a:xfrm rot="5400000">
                          <a:off x="6954555" y="721351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7" name="Rectangle 96"/>
                        <p:cNvSpPr/>
                        <p:nvPr/>
                      </p:nvSpPr>
                      <p:spPr>
                        <a:xfrm rot="5400000">
                          <a:off x="6954555" y="438776"/>
                          <a:ext cx="45467" cy="303323"/>
                        </a:xfrm>
                        <a:prstGeom prst="rect">
                          <a:avLst/>
                        </a:prstGeom>
                        <a:gradFill flip="none" rotWithShape="1">
                          <a:gsLst>
                            <a:gs pos="0">
                              <a:schemeClr val="bg1">
                                <a:lumMod val="50000"/>
                              </a:schemeClr>
                            </a:gs>
                            <a:gs pos="40000">
                              <a:schemeClr val="bg1"/>
                            </a:gs>
                            <a:gs pos="26000">
                              <a:schemeClr val="bg1">
                                <a:lumMod val="85000"/>
                              </a:schemeClr>
                            </a:gs>
                            <a:gs pos="100000">
                              <a:schemeClr val="bg1">
                                <a:lumMod val="85000"/>
                              </a:schemeClr>
                            </a:gs>
                            <a:gs pos="76000">
                              <a:schemeClr val="bg1">
                                <a:lumMod val="50000"/>
                              </a:schemeClr>
                            </a:gs>
                          </a:gsLst>
                          <a:lin ang="0" scaled="1"/>
                          <a:tileRect/>
                        </a:gradFill>
                        <a:ln>
                          <a:noFill/>
                        </a:ln>
                        <a:effectLst/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92" name="Rectangle 8"/>
                      <p:cNvSpPr/>
                      <p:nvPr/>
                    </p:nvSpPr>
                    <p:spPr>
                      <a:xfrm>
                        <a:off x="7087071" y="429986"/>
                        <a:ext cx="117929" cy="1289387"/>
                      </a:xfrm>
                      <a:custGeom>
                        <a:avLst/>
                        <a:gdLst>
                          <a:gd name="connsiteX0" fmla="*/ 0 w 117929"/>
                          <a:gd name="connsiteY0" fmla="*/ 0 h 1267054"/>
                          <a:gd name="connsiteX1" fmla="*/ 117929 w 117929"/>
                          <a:gd name="connsiteY1" fmla="*/ 0 h 1267054"/>
                          <a:gd name="connsiteX2" fmla="*/ 117929 w 117929"/>
                          <a:gd name="connsiteY2" fmla="*/ 1267054 h 1267054"/>
                          <a:gd name="connsiteX3" fmla="*/ 0 w 117929"/>
                          <a:gd name="connsiteY3" fmla="*/ 1267054 h 1267054"/>
                          <a:gd name="connsiteX4" fmla="*/ 0 w 117929"/>
                          <a:gd name="connsiteY4" fmla="*/ 0 h 1267054"/>
                          <a:gd name="connsiteX0" fmla="*/ 0 w 117929"/>
                          <a:gd name="connsiteY0" fmla="*/ 0 h 1277637"/>
                          <a:gd name="connsiteX1" fmla="*/ 117929 w 117929"/>
                          <a:gd name="connsiteY1" fmla="*/ 0 h 1277637"/>
                          <a:gd name="connsiteX2" fmla="*/ 117929 w 117929"/>
                          <a:gd name="connsiteY2" fmla="*/ 1267054 h 1277637"/>
                          <a:gd name="connsiteX3" fmla="*/ 0 w 117929"/>
                          <a:gd name="connsiteY3" fmla="*/ 1267054 h 1277637"/>
                          <a:gd name="connsiteX4" fmla="*/ 0 w 117929"/>
                          <a:gd name="connsiteY4" fmla="*/ 0 h 1277637"/>
                          <a:gd name="connsiteX0" fmla="*/ 0 w 117929"/>
                          <a:gd name="connsiteY0" fmla="*/ 0 h 1284913"/>
                          <a:gd name="connsiteX1" fmla="*/ 117929 w 117929"/>
                          <a:gd name="connsiteY1" fmla="*/ 0 h 1284913"/>
                          <a:gd name="connsiteX2" fmla="*/ 117929 w 117929"/>
                          <a:gd name="connsiteY2" fmla="*/ 1267054 h 1284913"/>
                          <a:gd name="connsiteX3" fmla="*/ 0 w 117929"/>
                          <a:gd name="connsiteY3" fmla="*/ 1267054 h 1284913"/>
                          <a:gd name="connsiteX4" fmla="*/ 0 w 117929"/>
                          <a:gd name="connsiteY4" fmla="*/ 0 h 1284913"/>
                          <a:gd name="connsiteX0" fmla="*/ 0 w 117929"/>
                          <a:gd name="connsiteY0" fmla="*/ 0 h 1287678"/>
                          <a:gd name="connsiteX1" fmla="*/ 117929 w 117929"/>
                          <a:gd name="connsiteY1" fmla="*/ 0 h 1287678"/>
                          <a:gd name="connsiteX2" fmla="*/ 117929 w 117929"/>
                          <a:gd name="connsiteY2" fmla="*/ 1267054 h 1287678"/>
                          <a:gd name="connsiteX3" fmla="*/ 0 w 117929"/>
                          <a:gd name="connsiteY3" fmla="*/ 1267054 h 1287678"/>
                          <a:gd name="connsiteX4" fmla="*/ 0 w 117929"/>
                          <a:gd name="connsiteY4" fmla="*/ 0 h 1287678"/>
                          <a:gd name="connsiteX0" fmla="*/ 0 w 117929"/>
                          <a:gd name="connsiteY0" fmla="*/ 0 h 1289387"/>
                          <a:gd name="connsiteX1" fmla="*/ 117929 w 117929"/>
                          <a:gd name="connsiteY1" fmla="*/ 0 h 1289387"/>
                          <a:gd name="connsiteX2" fmla="*/ 117929 w 117929"/>
                          <a:gd name="connsiteY2" fmla="*/ 1267054 h 1289387"/>
                          <a:gd name="connsiteX3" fmla="*/ 0 w 117929"/>
                          <a:gd name="connsiteY3" fmla="*/ 1267054 h 1289387"/>
                          <a:gd name="connsiteX4" fmla="*/ 0 w 117929"/>
                          <a:gd name="connsiteY4" fmla="*/ 0 h 128938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117929" h="1289387">
                            <a:moveTo>
                              <a:pt x="0" y="0"/>
                            </a:moveTo>
                            <a:lnTo>
                              <a:pt x="117929" y="0"/>
                            </a:lnTo>
                            <a:lnTo>
                              <a:pt x="117929" y="1267054"/>
                            </a:lnTo>
                            <a:cubicBezTo>
                              <a:pt x="116719" y="1295630"/>
                              <a:pt x="3592" y="1298009"/>
                              <a:pt x="0" y="1267054"/>
                            </a:cubicBez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flip="none" rotWithShape="1">
                        <a:gsLst>
                          <a:gs pos="0">
                            <a:schemeClr val="bg1">
                              <a:lumMod val="50000"/>
                            </a:schemeClr>
                          </a:gs>
                          <a:gs pos="40000">
                            <a:schemeClr val="bg1"/>
                          </a:gs>
                          <a:gs pos="26000">
                            <a:schemeClr val="bg1">
                              <a:lumMod val="85000"/>
                            </a:schemeClr>
                          </a:gs>
                          <a:gs pos="100000">
                            <a:schemeClr val="bg1">
                              <a:lumMod val="85000"/>
                            </a:schemeClr>
                          </a:gs>
                          <a:gs pos="76000">
                            <a:schemeClr val="bg1">
                              <a:lumMod val="50000"/>
                            </a:schemeClr>
                          </a:gs>
                        </a:gsLst>
                        <a:lin ang="0" scaled="1"/>
                        <a:tileRect/>
                      </a:gradFill>
                      <a:ln>
                        <a:noFill/>
                      </a:ln>
                      <a:effectLst/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297" name="Group 92"/>
                      <p:cNvGrpSpPr/>
                      <p:nvPr/>
                    </p:nvGrpSpPr>
                    <p:grpSpPr>
                      <a:xfrm flipH="1">
                        <a:off x="5437596" y="426689"/>
                        <a:ext cx="1538333" cy="530346"/>
                        <a:chOff x="5610679" y="439389"/>
                        <a:chExt cx="1538333" cy="530346"/>
                      </a:xfrm>
                    </p:grpSpPr>
                    <p:sp>
                      <p:nvSpPr>
                        <p:cNvPr id="94" name="Pentagon 93"/>
                        <p:cNvSpPr/>
                        <p:nvPr/>
                      </p:nvSpPr>
                      <p:spPr>
                        <a:xfrm>
                          <a:off x="5610679" y="439389"/>
                          <a:ext cx="1538333" cy="530346"/>
                        </a:xfrm>
                        <a:prstGeom prst="homePlate">
                          <a:avLst/>
                        </a:prstGeom>
                        <a:solidFill>
                          <a:schemeClr val="accent2">
                            <a:lumMod val="75000"/>
                          </a:schemeClr>
                        </a:solidFill>
                        <a:ln>
                          <a:noFill/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95" name="Pentagon 94"/>
                        <p:cNvSpPr/>
                        <p:nvPr/>
                      </p:nvSpPr>
                      <p:spPr>
                        <a:xfrm>
                          <a:off x="5653022" y="482188"/>
                          <a:ext cx="1423283" cy="448044"/>
                        </a:xfrm>
                        <a:prstGeom prst="homePlate">
                          <a:avLst/>
                        </a:prstGeom>
                        <a:noFill/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90" name="Oval 89"/>
                    <p:cNvSpPr/>
                    <p:nvPr/>
                  </p:nvSpPr>
                  <p:spPr>
                    <a:xfrm>
                      <a:off x="7086599" y="418659"/>
                      <a:ext cx="118872" cy="27553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</p:grpSp>
          </p:grpSp>
        </p:grpSp>
        <p:sp>
          <p:nvSpPr>
            <p:cNvPr id="184" name="TextBox 183"/>
            <p:cNvSpPr txBox="1"/>
            <p:nvPr/>
          </p:nvSpPr>
          <p:spPr>
            <a:xfrm>
              <a:off x="5399113" y="517604"/>
              <a:ext cx="1405778" cy="3821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YEAR</a:t>
              </a:r>
              <a:r>
                <a:rPr lang="en-US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6104342" y="563771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7" name="TextBox 186"/>
            <p:cNvSpPr txBox="1"/>
            <p:nvPr/>
          </p:nvSpPr>
          <p:spPr>
            <a:xfrm>
              <a:off x="5042993" y="2167932"/>
              <a:ext cx="111280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YEAR 4</a:t>
              </a:r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5749845" y="2227162"/>
              <a:ext cx="1847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0" name="TextBox 189"/>
            <p:cNvSpPr txBox="1"/>
            <p:nvPr/>
          </p:nvSpPr>
          <p:spPr>
            <a:xfrm flipH="1">
              <a:off x="3280835" y="2661469"/>
              <a:ext cx="111280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YEAR 3</a:t>
              </a:r>
            </a:p>
          </p:txBody>
        </p:sp>
        <p:sp>
          <p:nvSpPr>
            <p:cNvPr id="191" name="TextBox 190"/>
            <p:cNvSpPr txBox="1"/>
            <p:nvPr/>
          </p:nvSpPr>
          <p:spPr>
            <a:xfrm flipH="1">
              <a:off x="3617444" y="2720699"/>
              <a:ext cx="1847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TextBox 191"/>
            <p:cNvSpPr txBox="1"/>
            <p:nvPr/>
          </p:nvSpPr>
          <p:spPr>
            <a:xfrm flipH="1">
              <a:off x="2182742" y="4928779"/>
              <a:ext cx="12971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YEAR 1</a:t>
              </a:r>
            </a:p>
          </p:txBody>
        </p:sp>
        <p:sp>
          <p:nvSpPr>
            <p:cNvPr id="198" name="TextBox 197"/>
            <p:cNvSpPr txBox="1"/>
            <p:nvPr/>
          </p:nvSpPr>
          <p:spPr>
            <a:xfrm flipH="1">
              <a:off x="2625920" y="5005724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9" name="TextBox 198"/>
            <p:cNvSpPr txBox="1"/>
            <p:nvPr/>
          </p:nvSpPr>
          <p:spPr>
            <a:xfrm>
              <a:off x="4351156" y="4353161"/>
              <a:ext cx="12971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YEAR 2</a:t>
              </a: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5099932" y="4456230"/>
              <a:ext cx="18473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1" name="TextBox 200"/>
            <p:cNvSpPr txBox="1"/>
            <p:nvPr/>
          </p:nvSpPr>
          <p:spPr>
            <a:xfrm flipH="1">
              <a:off x="3825010" y="904702"/>
              <a:ext cx="1913123" cy="3503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YEAR 5</a:t>
              </a:r>
            </a:p>
          </p:txBody>
        </p:sp>
        <p:sp>
          <p:nvSpPr>
            <p:cNvPr id="203" name="TextBox 202"/>
            <p:cNvSpPr txBox="1"/>
            <p:nvPr/>
          </p:nvSpPr>
          <p:spPr>
            <a:xfrm flipH="1">
              <a:off x="4435168" y="949147"/>
              <a:ext cx="18473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7" name="TextBox 166"/>
          <p:cNvSpPr txBox="1"/>
          <p:nvPr/>
        </p:nvSpPr>
        <p:spPr>
          <a:xfrm>
            <a:off x="-709410" y="-41351"/>
            <a:ext cx="434130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ROADMAP</a:t>
            </a:r>
          </a:p>
          <a:p>
            <a:pPr algn="ctr"/>
            <a:r>
              <a:rPr lang="en-US" b="1" dirty="0">
                <a:highlight>
                  <a:srgbClr val="00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(BIOLOGY)</a:t>
            </a:r>
            <a:endParaRPr lang="en-US" sz="2000" b="1" dirty="0">
              <a:highlight>
                <a:srgbClr val="00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" name="Rectangle 316"/>
          <p:cNvSpPr/>
          <p:nvPr/>
        </p:nvSpPr>
        <p:spPr>
          <a:xfrm>
            <a:off x="3976915" y="6023429"/>
            <a:ext cx="1538514" cy="63137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6" name="TextBox 315"/>
          <p:cNvSpPr txBox="1"/>
          <p:nvPr/>
        </p:nvSpPr>
        <p:spPr>
          <a:xfrm flipH="1">
            <a:off x="4265041" y="6150273"/>
            <a:ext cx="9877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EYFS</a:t>
            </a:r>
          </a:p>
        </p:txBody>
      </p:sp>
      <p:sp>
        <p:nvSpPr>
          <p:cNvPr id="318" name="Rectangle 317"/>
          <p:cNvSpPr/>
          <p:nvPr/>
        </p:nvSpPr>
        <p:spPr>
          <a:xfrm>
            <a:off x="4078514" y="6096000"/>
            <a:ext cx="1364343" cy="51911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1" name="Picture 320" descr="MELLING SCHOOL LOGO JPEG small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5928" y="0"/>
            <a:ext cx="707394" cy="712104"/>
          </a:xfrm>
          <a:prstGeom prst="rect">
            <a:avLst/>
          </a:prstGeom>
        </p:spPr>
      </p:pic>
      <p:sp>
        <p:nvSpPr>
          <p:cNvPr id="352" name="TextBox 105"/>
          <p:cNvSpPr txBox="1"/>
          <p:nvPr/>
        </p:nvSpPr>
        <p:spPr>
          <a:xfrm>
            <a:off x="10795" y="1205735"/>
            <a:ext cx="385798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buFont typeface="Arial" pitchFamily="34" charset="0"/>
              <a:buChar char="•"/>
            </a:pPr>
            <a:endParaRPr lang="en-GB" sz="800" dirty="0"/>
          </a:p>
        </p:txBody>
      </p:sp>
      <p:sp>
        <p:nvSpPr>
          <p:cNvPr id="126" name="TextBox 105">
            <a:extLst>
              <a:ext uri="{FF2B5EF4-FFF2-40B4-BE49-F238E27FC236}">
                <a16:creationId xmlns:a16="http://schemas.microsoft.com/office/drawing/2014/main" id="{051F6E3E-AF1E-42F3-ACEE-658635BC5FF7}"/>
              </a:ext>
            </a:extLst>
          </p:cNvPr>
          <p:cNvSpPr txBox="1"/>
          <p:nvPr/>
        </p:nvSpPr>
        <p:spPr>
          <a:xfrm>
            <a:off x="220851" y="4584368"/>
            <a:ext cx="2625093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400" b="1" dirty="0"/>
          </a:p>
          <a:p>
            <a:r>
              <a:rPr lang="en-GB" sz="1400" b="1" dirty="0">
                <a:highlight>
                  <a:srgbClr val="00FF00"/>
                </a:highlight>
              </a:rPr>
              <a:t>ANIMALS INCLUDING HUMANS:</a:t>
            </a:r>
          </a:p>
          <a:p>
            <a:r>
              <a:rPr lang="en-GB" sz="1200" i="1" dirty="0"/>
              <a:t>‘</a:t>
            </a:r>
            <a:r>
              <a:rPr lang="en-GB" sz="1400" i="1" dirty="0"/>
              <a:t>The basic structure of humans and other animals - exploring the senses of humans’</a:t>
            </a:r>
          </a:p>
          <a:p>
            <a:r>
              <a:rPr lang="en-GB" sz="1400" b="1" dirty="0">
                <a:highlight>
                  <a:srgbClr val="00FF00"/>
                </a:highlight>
              </a:rPr>
              <a:t>PLANTS:</a:t>
            </a:r>
          </a:p>
          <a:p>
            <a:r>
              <a:rPr lang="en-GB" sz="1400" i="1" dirty="0"/>
              <a:t>‘Introducing common names and basic structure &amp; ongoing nature journals’</a:t>
            </a:r>
          </a:p>
          <a:p>
            <a:endParaRPr lang="en-GB" sz="800" dirty="0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1B266DF-F4ED-41A4-AD43-C7D080DE65D4}"/>
              </a:ext>
            </a:extLst>
          </p:cNvPr>
          <p:cNvSpPr/>
          <p:nvPr/>
        </p:nvSpPr>
        <p:spPr>
          <a:xfrm>
            <a:off x="5836384" y="4046809"/>
            <a:ext cx="298013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highlight>
                  <a:srgbClr val="00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LIVING THINGS AND THEIR HABITATS: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‘Identifying suitable habitats and simple food chains’</a:t>
            </a:r>
          </a:p>
          <a:p>
            <a:r>
              <a:rPr lang="en-GB" sz="1400" b="1" dirty="0">
                <a:highlight>
                  <a:srgbClr val="00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PLANTS: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Growing plants</a:t>
            </a:r>
          </a:p>
          <a:p>
            <a:r>
              <a:rPr lang="en-GB" sz="1400" b="1" dirty="0">
                <a:highlight>
                  <a:srgbClr val="00FF00"/>
                </a:highlight>
              </a:rPr>
              <a:t>ANIMALS INCLUDING HUMANS: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‘How humans grow and stay healthy</a:t>
            </a:r>
            <a:r>
              <a:rPr lang="en-GB" sz="1400" b="1" i="1" dirty="0">
                <a:latin typeface="Calibri" panose="020F0502020204030204" pitchFamily="34" charset="0"/>
                <a:cs typeface="Times New Roman" panose="02020603050405020304" pitchFamily="18" charset="0"/>
              </a:rPr>
              <a:t>’</a:t>
            </a:r>
            <a:endParaRPr lang="en-GB" sz="1400" i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200" dirty="0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B266376-2412-46F1-A485-8462E46F8985}"/>
              </a:ext>
            </a:extLst>
          </p:cNvPr>
          <p:cNvSpPr/>
          <p:nvPr/>
        </p:nvSpPr>
        <p:spPr>
          <a:xfrm>
            <a:off x="5845113" y="5970602"/>
            <a:ext cx="29801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12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575A5B-1C27-4125-A3EE-8CFD954D8AEE}"/>
              </a:ext>
            </a:extLst>
          </p:cNvPr>
          <p:cNvSpPr/>
          <p:nvPr/>
        </p:nvSpPr>
        <p:spPr>
          <a:xfrm>
            <a:off x="532693" y="2538820"/>
            <a:ext cx="328606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highlight>
                  <a:srgbClr val="00FF00"/>
                </a:highlight>
              </a:rPr>
              <a:t>ANIMALS INCLUDING HUMANS:</a:t>
            </a:r>
          </a:p>
          <a:p>
            <a:r>
              <a:rPr lang="en-GB" sz="1400" i="1" dirty="0"/>
              <a:t>‘Skeletons and movement, health and nutrition’</a:t>
            </a:r>
          </a:p>
          <a:p>
            <a:r>
              <a:rPr lang="en-GB" sz="1400" b="1" dirty="0">
                <a:highlight>
                  <a:srgbClr val="00FF00"/>
                </a:highlight>
              </a:rPr>
              <a:t>PLANTS:</a:t>
            </a:r>
          </a:p>
          <a:p>
            <a:r>
              <a:rPr lang="en-GB" sz="1400" i="1" dirty="0"/>
              <a:t>‘Functions of plant parts and growth’</a:t>
            </a:r>
          </a:p>
          <a:p>
            <a:endParaRPr lang="en-GB" sz="1400" b="1" dirty="0">
              <a:highlight>
                <a:srgbClr val="00FF00"/>
              </a:highlight>
            </a:endParaRPr>
          </a:p>
          <a:p>
            <a:endParaRPr lang="en-GB" sz="1400" b="1" dirty="0">
              <a:highlight>
                <a:srgbClr val="00FF00"/>
              </a:highlight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81CCF887-FE32-4C2D-B46C-7DE7033045E3}"/>
              </a:ext>
            </a:extLst>
          </p:cNvPr>
          <p:cNvSpPr/>
          <p:nvPr/>
        </p:nvSpPr>
        <p:spPr>
          <a:xfrm>
            <a:off x="6146652" y="2084784"/>
            <a:ext cx="298013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highlight>
                  <a:srgbClr val="00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LIVING THINGS AND THEIR HABITATS: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‘Biodiversity, classification &amp; care of environments</a:t>
            </a:r>
            <a:endParaRPr lang="en-GB" sz="1400" b="1" dirty="0">
              <a:highlight>
                <a:srgbClr val="00FF00"/>
              </a:highlight>
            </a:endParaRPr>
          </a:p>
          <a:p>
            <a:r>
              <a:rPr lang="en-GB" sz="1400" b="1" dirty="0">
                <a:highlight>
                  <a:srgbClr val="00FF00"/>
                </a:highlight>
              </a:rPr>
              <a:t>ANIMALS INCLUDING HUMANS: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‘Teeth and digestion’</a:t>
            </a:r>
          </a:p>
          <a:p>
            <a:endParaRPr lang="en-GB" sz="1200" dirty="0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8C966F17-13AF-4B17-859F-16C529C2FEF5}"/>
              </a:ext>
            </a:extLst>
          </p:cNvPr>
          <p:cNvSpPr/>
          <p:nvPr/>
        </p:nvSpPr>
        <p:spPr>
          <a:xfrm>
            <a:off x="1104417" y="760982"/>
            <a:ext cx="298013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highlight>
                  <a:srgbClr val="00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LIVING THINGS AND THEIR HABITATS: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‘Life cycles/reproduction in animals and plants</a:t>
            </a:r>
            <a:endParaRPr lang="en-GB" sz="1400" b="1" dirty="0">
              <a:highlight>
                <a:srgbClr val="00FF00"/>
              </a:highlight>
            </a:endParaRPr>
          </a:p>
          <a:p>
            <a:r>
              <a:rPr lang="en-GB" sz="1400" b="1" dirty="0">
                <a:highlight>
                  <a:srgbClr val="00FF00"/>
                </a:highlight>
              </a:rPr>
              <a:t>ANIMALS INCLUDING HUMANS: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‘Changes in humans as they grow’</a:t>
            </a:r>
          </a:p>
          <a:p>
            <a:endParaRPr lang="en-GB" sz="1200" dirty="0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D7C0B291-8D95-473F-A09A-63D43B86A146}"/>
              </a:ext>
            </a:extLst>
          </p:cNvPr>
          <p:cNvSpPr/>
          <p:nvPr/>
        </p:nvSpPr>
        <p:spPr>
          <a:xfrm>
            <a:off x="6242765" y="34367"/>
            <a:ext cx="298013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>
                <a:highlight>
                  <a:srgbClr val="00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LIVING THINGS AND THEIR HABITATS: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‘Classification, including micro-organisms</a:t>
            </a:r>
            <a:endParaRPr lang="en-GB" sz="1400" b="1" dirty="0">
              <a:highlight>
                <a:srgbClr val="00FF00"/>
              </a:highlight>
            </a:endParaRPr>
          </a:p>
          <a:p>
            <a:r>
              <a:rPr lang="en-GB" sz="1400" b="1" dirty="0">
                <a:highlight>
                  <a:srgbClr val="00FF00"/>
                </a:highlight>
              </a:rPr>
              <a:t>ANIMALS INCLUDING HUMANS:</a:t>
            </a:r>
          </a:p>
          <a:p>
            <a:r>
              <a:rPr lang="en-GB" sz="1400" i="1" dirty="0">
                <a:latin typeface="Calibri" panose="020F0502020204030204" pitchFamily="34" charset="0"/>
                <a:cs typeface="Times New Roman" panose="02020603050405020304" pitchFamily="18" charset="0"/>
              </a:rPr>
              <a:t>‘Circulatory system, functions of the heart, blood and health</a:t>
            </a:r>
          </a:p>
          <a:p>
            <a:r>
              <a:rPr lang="en-GB" sz="1400" b="1" i="1" dirty="0">
                <a:highlight>
                  <a:srgbClr val="00FF00"/>
                </a:highlight>
                <a:latin typeface="Calibri" panose="020F0502020204030204" pitchFamily="34" charset="0"/>
                <a:cs typeface="Times New Roman" panose="02020603050405020304" pitchFamily="18" charset="0"/>
              </a:rPr>
              <a:t>EVOLUTION AND INHERITANCE:</a:t>
            </a:r>
          </a:p>
          <a:p>
            <a:r>
              <a:rPr lang="en-GB" sz="1400" dirty="0">
                <a:latin typeface="Calibri" panose="020F0502020204030204" pitchFamily="34" charset="0"/>
                <a:cs typeface="Times New Roman" panose="02020603050405020304" pitchFamily="18" charset="0"/>
              </a:rPr>
              <a:t>‘Adaptations’</a:t>
            </a:r>
          </a:p>
          <a:p>
            <a:endParaRPr lang="en-GB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8426F1-61C7-49D2-BDCA-8D48301C4235}"/>
              </a:ext>
            </a:extLst>
          </p:cNvPr>
          <p:cNvSpPr txBox="1"/>
          <p:nvPr/>
        </p:nvSpPr>
        <p:spPr>
          <a:xfrm>
            <a:off x="5853306" y="5916501"/>
            <a:ext cx="3099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highlight>
                  <a:srgbClr val="00FF00"/>
                </a:highlight>
              </a:rPr>
              <a:t>EXPLORING THE WORLD:</a:t>
            </a:r>
          </a:p>
          <a:p>
            <a:r>
              <a:rPr lang="en-GB" sz="1400" i="1" dirty="0"/>
              <a:t>‘Family history, senses, life cycles’</a:t>
            </a:r>
          </a:p>
        </p:txBody>
      </p:sp>
    </p:spTree>
    <p:extLst>
      <p:ext uri="{BB962C8B-B14F-4D97-AF65-F5344CB8AC3E}">
        <p14:creationId xmlns:p14="http://schemas.microsoft.com/office/powerpoint/2010/main" val="2590292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74">
      <a:dk1>
        <a:sysClr val="windowText" lastClr="000000"/>
      </a:dk1>
      <a:lt1>
        <a:sysClr val="window" lastClr="FFFFFF"/>
      </a:lt1>
      <a:dk2>
        <a:srgbClr val="FFFFFF"/>
      </a:dk2>
      <a:lt2>
        <a:srgbClr val="000000"/>
      </a:lt2>
      <a:accent1>
        <a:srgbClr val="FF0000"/>
      </a:accent1>
      <a:accent2>
        <a:srgbClr val="0070C0"/>
      </a:accent2>
      <a:accent3>
        <a:srgbClr val="009900"/>
      </a:accent3>
      <a:accent4>
        <a:srgbClr val="7030A0"/>
      </a:accent4>
      <a:accent5>
        <a:srgbClr val="FFFF00"/>
      </a:accent5>
      <a:accent6>
        <a:srgbClr val="FFC000"/>
      </a:accent6>
      <a:hlink>
        <a:srgbClr val="F79646"/>
      </a:hlink>
      <a:folHlink>
        <a:srgbClr val="800080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1245</TotalTime>
  <Words>202</Words>
  <Application>Microsoft Office PowerPoint</Application>
  <PresentationFormat>On-screen Show (4:3)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one</dc:creator>
  <cp:lastModifiedBy>Sean Cleaver</cp:lastModifiedBy>
  <cp:revision>150</cp:revision>
  <cp:lastPrinted>2021-05-28T15:04:15Z</cp:lastPrinted>
  <dcterms:created xsi:type="dcterms:W3CDTF">2015-02-19T11:00:38Z</dcterms:created>
  <dcterms:modified xsi:type="dcterms:W3CDTF">2022-09-12T15:52:09Z</dcterms:modified>
</cp:coreProperties>
</file>